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46" r:id="rId3"/>
    <p:sldId id="276" r:id="rId4"/>
    <p:sldId id="348" r:id="rId5"/>
    <p:sldId id="347" r:id="rId6"/>
    <p:sldId id="349" r:id="rId7"/>
    <p:sldId id="350" r:id="rId8"/>
    <p:sldId id="351" r:id="rId9"/>
    <p:sldId id="352" r:id="rId10"/>
    <p:sldId id="353" r:id="rId11"/>
    <p:sldId id="355" r:id="rId12"/>
    <p:sldId id="354" r:id="rId13"/>
    <p:sldId id="356" r:id="rId14"/>
    <p:sldId id="357" r:id="rId15"/>
    <p:sldId id="358" r:id="rId16"/>
    <p:sldId id="360" r:id="rId17"/>
    <p:sldId id="359" r:id="rId18"/>
    <p:sldId id="363" r:id="rId19"/>
    <p:sldId id="362" r:id="rId20"/>
    <p:sldId id="361" r:id="rId21"/>
    <p:sldId id="364" r:id="rId22"/>
    <p:sldId id="365" r:id="rId23"/>
    <p:sldId id="366" r:id="rId24"/>
    <p:sldId id="367" r:id="rId25"/>
    <p:sldId id="317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F6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73" autoAdjust="0"/>
    <p:restoredTop sz="94660"/>
  </p:normalViewPr>
  <p:slideViewPr>
    <p:cSldViewPr>
      <p:cViewPr varScale="1">
        <p:scale>
          <a:sx n="68" d="100"/>
          <a:sy n="68" d="100"/>
        </p:scale>
        <p:origin x="124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618"/>
            <a:ext cx="8763000" cy="6884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8728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9" descr="data:image/jpeg;base64,/9j/4AAQSkZJRgABAQAAAQABAAD/2wCEAAkGBhQSEBUUExQTEhUWFxIUGRgVGBkXGBQXFBUWFBcWFRQYJyYeFxokGRcYHy8gIycpLywsFR8xNTAqNSYsLCkBCQoKDQwNFA8PFCkcHBwpKSkpKSksLCkpKSkpNikpKS8pKSwpKSw1KSksLCkpKSkpKSkpKSkpMikpLDIsKSkpKf/AABEIAHkBnwMBIgACEQEDEQH/xAAcAAEAAQUBAQAAAAAAAAAAAAAAAwEEBQYHAgj/xABAEAACAQIDBAUKBAUEAgMAAAABAgMAEQQSIQUxUdEGExRBkQciMmFicXKBkrEzQlKyI4KhwcJDovDxJDQVFuH/xAAWAQEBAQAAAAAAAAAAAAAAAAAAAQL/xAAYEQEAAwEAAAAAAAAAAAAAAAAAARFBMf/aAAwDAQACEQMRAD8A4bSlKBSlKBSlKBSlKBSlKBSlKBSlKBSlKBSlKBSlKBSlKBSlKBSlKBSlKBSlKBSlKBSlKBSlKBSlKBSlKBSlKBSlKBSlKBSlKBSlKBSlKBSlKCXDxBibkgAE6eqvWWP9T+A50wn5vgaoaCbLHxfwHOmWPi/gOdXWEwagXfX1c6yMLi25QPcOVBhMsfF/Ac69RwoSAGbU23DnWVkwCSDQZTxGniKxccBSZVO8MPvvoPJSPi/gOdUyx8X8BzqJt5rceiXQProe04i6Qa5ANGlKmxN+5L3F+8ggbrgNTyx8X8Bzplj/AFP4DnV70gxSNKViRI4180BRvtoSTvJ99Yugnyx8X8Bzr3LCimxZvAe/jVrVxjfxD8vsKCmWPi/gOdMsfF/Ac63Pyb+TN9pFpZC0eGjNiw9KRrXyR3000ux3XG8mui47othoUKQQQoFFixGZz3G7tqfGg4Plj/U/gOdMsfF/Ac6udv4fJiJFFt99N2uulY+gunhQAHM2ovuHEjj6q8ZY+L+A50xHop8J/ca3/wAmXkofaA6+bMmGBIFtGmIIuFJ3INxbjoO8gNByR8X8Bzplj4v4DnX1JgegmFjUrBh8MgAAvlux03lzqfma1LpV0Lw0oZXRQ24OiBSOFiNbd+tSxwfLHxfwHOvfUplzZmte24cL8auNv7EbCzNG2vep7mHGrX/S/n/xqimWPi/gOdMsfF/Ac62HoR0IfHyHekSnzmG8n9K30v6+6u7dHPJ3hogBHBDcDVnGZydx85qD5pyx/qfwHOqZY+L+A519Q7T6HYOQFJ4InFt4jAI+FxZh7xwrjflL8lhwA6+AmTDki99TFm3XP5l7r7wdDxqWNFjhQ3szaAncO7XjXjLHxfwHOmE3t8D/AGqCqJ8sfF/Ac6rlj/U/gOdZnobsHtMwzAFVI0O4k8fVXcNndHIVULJFCynepjVgdO++n/VB865Y+L+A516SKMkAM2pA3Dv+ddu6aeRSGeBp9nDq5VBJh1ySW3hAb9W1twvY7tK4dAhEig6EMAQe7Wg9MkYNrt4DnVMsf6n8BzqOX0j7z968UE+WPi/gOdMsfF/Ac63LyeCNgyyoki5tzoGG4ca2bpd5I45MM2K2eCCoLPBckFRqxivqGG/Jc3G7gZY5Plj4v4DnXuSFFNizd3cO8X41bWqbG+n8l/aKoZY/1P4DnVckfF/Ac6t6mwmKaNw67x/X1Ed4oK5Y+L+A50yx8X8BzrosnQqLaGF67CKI8QFzdWuiy2FyoXcrnutYHdbvrmhW1BctCgAOZtb9w7jbjXjLHxfwHOk/oJ7m/cakwWFDatu+9B4CR8X+kc6FI+L/AEjnWYhmtooyj1afapGdWOUjNfTX+x7qDBZY+L+A50kiXLmUk6gai28E/wBqudpbN6vVdV+xq2H4R+MfY0EFKUoFKUoJ8J+b4Gpg47t7gT4Uwn5vgapNmOBJY/mBXxoMhEt7XqRFvoP6/wDNKo+Hym1XGFQm9BBlZW0/7tUWJUFkbg4HuB7vH71kpF09Y+3fVhjPNZF7y4NBisJhjJKqDe7qg97MFH3rvXTRhh8O0SqFjhRYowO9UXL/APpPrrg2BxXVTJJ+h1f6WDf2rvHTwLMjSoS0ckYkU77h1zAr6vOqaPn9muapVSKpVCrjG/iH5fYVb1cYz8Q/L7Cg+s+i+zhgsBDCFASKFCT+t2GZz7yxJrVNupnLldBcMBusPl6623YW0lxeEw04N0khVmF9xCjMvvDAg+6sFtaEBGYaZ7n3LvtburMK+eumCgYprcF5VhKzvTU/+W/uH96wVaRdiEuYlG9rKPeXIFfYWxsIuFw6wquWOFEjW35sqgE++9/Gvj5J8hhcb1s30uT/AGr7D2dj0mjWdDmjkjSQd9wwzaeNSRRcPe57g1+HmkbgB6qxm2NmCS5Ww3b7g7u++nhwrYoI7D361gduzKrWAJcg6k377Dfw1qK4j5XNlhY0e2quRf1HT7gVzYfhfz/410jyt7QBVVvcs26+oy6m/wA/vXNx+F/P/jWkfRvku2aMPhIwVAVY1kJ35nfziPfyrdsLDmYkaC6sButx3bze/jWk+TbaSz4eBgTbqwrC+l1FmA9d1roez0GXMNzaj1Dhasq8y4NW3AbgNb1j9ubIWTCyQuoZXDIfcVt46+IrJ4iQKRpcm/8A0PnWM21jhHE8kjBViUu+u4KMxPztYe8UHyMcMY5ZEO9BKp963B+1WVXrYkySyOdC/Wufe12/vVlWkdL8muFui23ljf5mw1rtWyMGMgU+kCBrmt6rHuIGljXH/JU4ZF9jNf33uK7ZAyiPMbmwvYGwzXFiQPWaistgcJ1en/O6vmryx7EXDbbfIAFm6qcAdxckP4urH519K4WW4HcDu9Yr5s8s22Fn22wWxEIhguO8pdn8Gdh/LRHPpfSPvP3rxXuX0j7z968VRvXk3jDFhp6Xff8ASK7/ANEYCgN9RYHT1nSuAeTe3nk6+cPsK710aDMAL20uATvFxawqK+dvKjsVcLtbExIAEziRQNwWVRJYDuAzEfKtbxvp/Jf2itm8qu11xO18U6EFQ4iBG4iFRHcHvuVJrWcb6fyX9opHEQUpSqOweSGciIHhcf7q03yq7NEO1sQFsA5SYAbh1yCQ/wC4mty8kuzy0aDcTdh69a0byk7ZXFbTxEkZDRhhEhG5lhURhge8HLf51NGAm9CP3N+41kFTLdeGnhWPm9CP3N+41mMgZQ47xf51R5tqLV7kgIFxqd5qsERLC16vMttDQY+UXXK2+xH99axA/CPxr+01nMV5iFidwI99YMfhH41+xoIKUpQKUpQT4T83wNUINT4K12vuytuqlo+L+A50GUwe0w9g1g3r3H59xrNRtpWo2j4v4DnVQU4yeA50GexmOVBqQTwG+sImILzKx/UPlrUdo+L+A51LhQmdbF73G8CgtW3mt/6GeUJUw/Y8V+EL9XJqTFc3KMN+S9yLbrnu3aMwjvvfwHOqWj4v4DnQZHpLszqpmKEPG5LKykMpvra4rD1cfw+L+A51S0fF/Ac6CCrjG/iH5fYVS0fF/Ac6mxYTOblr6bgOAoN78lXlU/8Ajw2HxGZ8M5LAjVoWOhKjvU94HfqO+/T9r7chmhzQSJKttChBtfuI3j3Gvm+0fF/Ac6qCg3Fx8hzoLvpJPnxUhHG3hpWMqe0fF/Ac6Wj4v4DnQMR6KfCf3GuneSfyvdhQYXFXOHuSji5MJY3II3lL3OmoJO++nN5gmVLltxtoP1HfUNo+L+A50H2DB0pgljDQypKp70YEW+W6tM6YdLsNCpd3UNawF/OPfYL/AM3185qyDc0g91udUJQ7y5+Q50F70j262KnaQiy6hV4D1+s1Zf6X8/8AjVLR8X8BzqaydXva2bgL3tQbN5PPKA2z5CrAtC584Deh3Zl/uPVX0N0f6cYfERgxSo/uOo9RG8fOvk20fF/Ac6qpQbi4+Q50H13tHpDho16yaRI8t9WYL97XrhflS8qoxinDYW4guC72sZiu4AdyaX1Gp/rzlmQ72kPvtzrzaPi/gOdAwm9vgf7VBV7hglzYt6Ldw3WqG0fF/Ac6DY+gXSIYaezmyPbXga79sba0cieeRlsDcmwt791fL1o+L+A516zJa2aS3y50H0D0/wDLLh8JC0OBdZ8QQVDr50cAOhObc7DuAvrv3WPz5FIWlBYkksCSTckk3JJ7zVbR8X8Bzr3hwmdbF73HcONBby+kfefvXirmQR3Or7z3CvNo+L+A50G+eTCBSrF7Bc1ySbAWA3k1tXTXysRYfDth8C4kmcFGmX0YlO8Rt+Z/WNBxJ3caunF/Ac6paPi/gOdBDU2N9P5L+0UtHxfwHOpsUEzalty7gP0igsquMDhescLcKO9mIAUd5JNUtHxfwHOlo+L+A50G9bV6eph8KcLgSbsuR5t1lIsVivrr+rT1ca59U9o+L+A50tHxfwHOgT+gnub9xqbAbQyaHVT/AE91JQmVNWtZraD9R31DaPi/gOdBsuDxaHcy+Nj4GqYrGoupYe4G/wDQVrdo+L+A50tHxfwHOgkx+PMh4KNw51GPwj8Y+xpaPi/gOde3y9Uct/SG+3A0FrSlKBSlKCfCfm+BqgqfCfm+BqgoMhsfYzYliiOita6q2bNIf0xqoJZvVUuK6OSqsRVTL1sBxNo1ZikYkkjJew0t1dydwuKznRHaeDw6idpXSdBIjRnDrOsqubhkZnURuBp5wIGW9jcgz4fysYiNs0cOFVwZSkhjLSoskzzZM97FQ0jWBW1BgdhdGWxSllkRP4+Fw4D5tWxLOqtcA2AyEmsfHFlny3vlfLfjZrXrY8T5ScQ6m8WEV2aF2lSBVkd4GzJIStgGvfUAbzWtYZyZVJ1JYE/M0ELbzV/szY5mSd86IIIxKc1/OvLHEFFgbG8g1Onu31YNvrZn2xg0wrCGPECeaGGCVWKdSAjxO7xkeeS7RA2IGXO2p0oItpdBp4FnZzGVgWB8yNnSZcQ+SNonGjKbMb+yRUeweh0uJYrcQn/xyvWK4zjETxwIVsPRu977tKyOz/KI0XVxjDYd8Kgy9nkDSKwMglZizG5kuDY7hmNl1N7rpJ5SesmY4SGGFbwESGJVmbqXWVQ2QlAM6qbDfkB40GkTR5WIvexIvxsbXqTHemfl9hUJNTY70z8vsKCuC2fJM2WKN5WsTlRWc2G82UE2HGoo4SxsoJPAAk8dwrbPJ5tJ4Hlkw80EOJATJ2hwkckdyZUzOQmY2T0iNM1iDas1L02igkQDD4GOVVlu8EETJHIyhVKSxStmXNe5323DW1BoOFwGdHbrI0yAEKxbM+hPmAAg7u8jeKyW2OirYeESmSNwWgWy5rgzYdcTrcDcrqPfWXk6ZphoYcNAsOMiRWMhxEAtIzv1hjXdIIlYKd4zMCSLWFYDbXSKTElswRFLK4SNcqKUiWFQq62ARAAKCxxHop8J/cajELZstje9rW1vutapZj5sfw/5Gtu/++RGIu2B2ecRmUa4disikMXdv4gUPmy7l1uaDVW2RKOuuhHUaSg6GM5xFYg63zm1SYXYkjTxwvbDmXJZp7xIFf0XZiNE9q1bBF5SplMh7PgWMrStKWgDGYSOZMkhJuVViCALWyLqbVDtzyi4nFokUwh6hCpEKRhV0bMQJNZFB77N9qD3t7oWYkklBWLq4wzQkl382WLDZ84GVld2ZwQSMu69az/pfz/41mekHS98Sxyxx4eMwxYfq4yxURxP1qi7kn0gPCsN/pfz/wCNBBXtYiQSASBa5toL7rn5f0rxW1bM23Dg8LZCuKllkjeSKWImBFiWQLmDEGRyZLgi2XKd96DXcZgXibK4ynLG/cfNkRZENxpqrA/Osptnos2HhEpkRwWhWy5rgy4dMTrcDcsij33rMp5SCwdpsLgZXyJHHmwyFQqsbIdRlVUOUW18xQTob6/tnpFJiS2YIillcJGuVEKxrEoRdbAIoFvVQWOE3t8D/aoghPy/pUuE3t8D/ash0e6QdlL3gw+JSQBWSdMw0NwykEFWFzqD30GPTBOyNIFYohRWYDRS+bKCe4nK1vhNTtsWYNl6t2PVrPZQWtE6hw5y3suVgbndfWtl2l07RWaPD4TAiAOh/wDXZTMqXIWZS7Zlub2J7hrUsPlaxSEMkODSRRkSRYArxoCSsaWNsq3sAwPzoMf0W6KdpjZ7xsCwht1lnw5Yx/8AkyRAZmhAYrcfmOtra4vHbJOHmiUsr5kw811va0yrIo1sb2YVksF04dXxM0kUU0+IjaLrSOr6pXQxvkjiypdlOtx3es3wrYxpZYy5uVEUY9SxhUUfJQKC2l9I+8/epcZs6SIgSxvGWUMA6spZTuYZgLg8a9YQJ169aSI+sXORvCZhmI9dr10va3Sx1VmxQ2XjAqNHBJGIMQ5Q5siOrSLIiAMBcrn331vcOYxYQlkVrRh8tme4UAm2cm18vrAO6s5sroY07Mqzw+bLBDfzyGMySSXU5dwEZ3213VsGF6VJJMJYgjTdQmCw+FXDgRsZD55lDEpkDs5UAm/mXtY1hMf07mcACLDQyCQSvJFHlkllUOueQ3IPpsbAAXOlt1Bq9T430/kv7RUFT4z0/kv7RQXOytkGcTEOqCGF5zmv5wVkTKLA6kuPVxtWTx/QaeFZmcxlIoYZw6NnSVJpViXq2Gh84m97WyNUqbZwceFbqkxC4mSFcPIpKdRa655FPpksEvlIADMTc2AqTBdP2iVIkw+HbDKCDBKGlWQsysXcsblrrpawW5supuGO2L0VkxBYXENkikXrA4Eglnjw6lbA3GaTfu0NYvHYXq5XS4bIzpcbjlYi48K3XpR5SVlkbsuHhhUiEdY0SLN/CmGIC3Q5QudV3DzsgJte1aNLIWYsTckkk8SdTQST+gnub9xqmFw+d1XMqZiBmc2Vbnex1sBVZ/QT3N+41keja4YuwxMjwDKCkix9cFdXVrNFcEgqCLg6XoJMV0TljjlckN1b4aMBQ95O0o7oyXAJWyHW2txa++rfZnR95cScO/8AAcLMzdarDL1UTykMtswNkItbea2vavlOPXsYocNNHaIDroMozRPNIskcSP8Awjed7ecx7733QS+VzFO2aWLBzMBlQyYdSYkK5CiMLHKVJBzFt51oNV2rsswFAWVs8UM3m30EqBwpv3gHX11APwj8Y+xquNxzSsGc3sqILaAKihVA9wFUH4R+MfY0EFKUoFKUoJ8J+b4GqCp8J+b4GqCgUpSgVNg/xF+Ifeoamwf4i/EPvQVTCswdgCVSxY/pDMFF/mbVuHRboFDMkcuKxmHw6SC4QyxxzAZ2TrCstgUGW4tfNewtqRrWxukE+DlMmHkaJiCpIsbqTezKbgi4B1G8CrbH7SlnkaSV3kdt7OSSe4anuA0A7qDpKbGw6QRwNjMDLK0GMjB62DqonOTI3WKoKGwIuxYnNpbUVix0GhIkzYnZeYogjyY8KquEysWDqxYlvOOqjQgaMLaFemag3Tp5icP/ABUibDuzYnrQ0AXKIuoRVUMoG5s2nG577nUcd6Z+X2FQ3qbHemfl9hQVgwbOjuB5sYUseGZgo8Sa27YXQY5I5sRiMDFDOhP8WZBKqXszxxv+cFSPEVgOjHSKTBTiWNnGjKwRgmdSNxJDC2ax1B9GrbbG15MTM0sjyOzE2Mjl2C381cx7gNO73UG94zYsM0DGOfZiCWDA2D4lI5EeKGFHBjt5pz9aTci+bW9qwnTzHwO2WHqbpPibmFVClcmHVCGUAMt0ex+ffWpZqXoLtcK0hhjQFmeyKBvLM5AA+ZrJ9F+i3a2fPiIMNHGUzPMwQHNm81C1lL2U+aSPAEjFmdk6p0JVlGZWU2KsrkggjcQe+rvbnSrFYwg4iZ5cu4GwUE7yFWwueNr0G9N0bwmFixJTHYaSMpAyxibDSyM4zGSNrAlhcBQUK6SX1ykVbbU6HwSYmV+07KMb4ieQZcYsb9VISUXQMihd9gpbUjhXOc1M1B0XaWGw2FgVeswUlk2moEMiTuDPGOoLSBQWIsVv3aaC9aB/pfz/AONQ3qb/AEv5/wDGggpSlApSlBPhN7fA/wBq84aHO6rdVzMq5mNlW5Aux7gO816wm9vgf7VDQb6nQDDuYAMdgRkDDElJwxBzlg8WawkHVsg83S6Eb6s4tnR46Zlj7NGscGBdnkcwKBHDDFMgfVFLSvvYEkjTUkHVsHtGWIkxSSRlhlJRmUsp7iVIuNN1Tf8Azc3Zzhw+WIsGZVVVzlfRLsoDPa+mYm1Bv8WBwmEW5lwEiLiYZAqTJiZCgw8iN52VSQJHU2sP9t65thvTX4l+9R3qTC+mvxL96DzL6R95+9bP0I2PJ2rCTNCZIWlYElM6DqwM5fQiyhgxv3C9axL6R95+9XWE21PFG0cc0qRvq8auwR/jjvlf5g0G7dGej0YXCunUYpsWs0coZ1jOFyMkhkhkuOqlVT333iwIYXxXTTHQkPFGIs0eKmQNGqjPFDDBBG110sxR23nVm1Na9tLbEs+TrXzCNQiLYKqKO5UUBV46DWrO9BSp8b6fyX9oqCp8b6fyX9ooNtwnQmJ8KB2zADEsySKDiLDqShDK5tlSQOV8067+Fe8XsyBpocBAYZmD4uLrWuBmdh1UjPHvsFtc3UDU6VpuGxbxsHjdkZdQykqw9xGoq9w3SGePrSshDTBhI9gZGD+kOtILgHvsdb60G5r0cw8EE1sRs8s2EkT/ANqOcmYPE38NcgyMVRrWJ9O19K0/pTio5MbiHhCiJpZCmUZRkzELZRuFrVi81KCaf0E9zfuNQVPP6Ce5v3GoKBSlKBU4/CPxj7GoKnH4R+MfY0EFKUoFK9KhO4E+6qZaD1HKVNxUnbG9n6V5VDamXvoJu2N7P0ryp2xvZ+leVQVUCgm7Y3s/SvKqjGt7P0ryqC1UoJ+2N7P0ryp2xvZ+leVQUoJ+2N7P0ryp2xvZ+leVQUoJ+2N7P0ryqpxrez9K8qt6UE/bG9n6V5U7Y3s/SvKoKUE/bG9n6V5U7Y3s/SvKoKUFwca3s/SvKqdsb2fpXlUFKCftjez9K8qdsb2fpXlUFKCftjez9K8qr21vZ+leVW9KCftjez9K8qdsb2fpXlUFKCftjez9K8qdsb2fpXlUFKC4GNb2fpXlVO2N7P0ryqClBP2xvZ+leVO2N7P0ryqClBP2xvZ+leVBjW9n6V5VBSgn7Y3s/SvKnbG9n6V5VBSgn7Y3s/SvKnbG9n6V5VBSgn7Y3s/SvKqnGt6vpXlVvSgn7Y3s/SvKnbG9n6V5VBSgn7Y3s/SvKnbG9n6V5VBSguDjW9X0ryqnbG9n6V5VBSgn7Y3s/SvKnbG9n6V5VBSgn7Y3s/SvKvMmJLCxtbfoAPtUVKBSlKDMbDxqIrgt1bG1mK5txGmU6Hv0P6vUKvY9oQ+eS6ln61GuHUODGuVmRdAucHdruvWtUoNminwoV1VlVHK3DCUk5ZgbaaZMm7XNv1q3lxUKCYIQUdY8qBn9IZGYEEAFSwOtwdNKwNKDPTHCXGXLqXGoksN7oTre12VDbXzCe+9S4XEYdHRkMaG8gY3lNgYgPNBB80uXHebWvWuUoM9jJYDFGiuMquXKjPmyskYa5YWz3VtBpuryezXa/Vfy9bqtmsUvue+W+bTd66wdKDYcVHhMrZTEDaTLYzXuFjKbxa+brBr3W99a/VKUClKUClKUClKUClKUClKUClKUClKUClKUClKUClKUClKUClKUClKUClKUClKUClKUClKUClKUClKUClKUClKU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4" descr="data:image/jpeg;base64,/9j/4AAQSkZJRgABAQAAAQABAAD/2wCEAAkGBxMQERIUExQTFRUXFx0bFxcYGRoaFhgXFRcbHB4YGBoaHCggHB0lHhgXIjEhJSkrLjAuGyAzODMtNygtLisBCgoKDg0OGxAQGywkICQuNiwsLCwtNCwsNDQsLCwuLywsLywsLCwsLCwsLCwsLCwsLCwsLCwsLCwsLCwsLCwsLP/AABEIAMIBAwMBEQACEQEDEQH/xAAcAAEAAgMBAQEAAAAAAAAAAAAABgcDBAUCCAH/xABMEAABAwIDAwcEEAUDAQkAAAABAAIDBBEFEiEGMUEHEyJRYXGBMpGh0RQVFiNCUlNUYoKSk6OxwdJDcqKywjM0YyQIF0Rzg8Ph8PH/xAAbAQEAAgMBAQAAAAAAAAAAAAAAAwQBAgUGB//EADcRAAIBAgMEBwgCAgMBAQAAAAABAgMRBCExBRJBURMUIlJhodEVMnGBkbHB8ELhI/EzYnKCNP/aAAwDAQACEQMRAD8AvFAEAQBAEAQBAEAQBAEAQHJx3aajoRepqIotLhrndMgfFYOk7wCAhNby3YbG6zW1UrN3OMjAYT2c49rvQgJLs5t/h2IODIKhpkO6N4LHk2vZoeBmIF/JvuQEnQBAEAQBAEAQBAEAQBAEAQBAEAQBAEAQBAEAQBAEAQBAEAQGvX10VPG6SaRkcbd73uDWjxKArPbzlQiyQQYdUROlqHZXTbxAwEAuLT8I30FuBsLkIDh4PhsUI5yKhqq2cm7qmpDY3Od8YGoOYDqs29uJWCRI7nszEnD/AGdNb4hqCT5xFlWDOZFdpsKp5RmqqOTD5Pg1UWWSJrr6c4YraXtq5oPaFk1a5km5NttZ4qkYbiLw95aDS1F8wmYfJBf8K4F2uOpsQdbXyatWLYQwEAQBAEAQBAEAQBAEAQBAEAQBAEAQBAEAQBAEAQBAEB5keGgkkAAXJOgAG8lAUBiOJtxaaXEKwvdQwymKjpWg3mf8GzfhOdoSOJ0JytIODZLiyMY/S1FTVOlgpomupmjnm0oIEWpsxzmubzkjRcEsA3W1A0xdLUzut5pGxhNTSyjycPfcAuZPNVQuve9vfHvj4cHHgsmMjvwYbECScJcBvz0dXnJOu5rXtPG4Hahn5HWoXyNa99HNNVMbpPRVVzM0OG5peMzTa9muu12tisGfgRLaaWNkMM1KSIw/2RSX8qCaN456nt8EatkDb72Otpvyas+jcIr21NPDOzyZY2vHc9ocPzWTU20AQBAEAQBAEAQBAEAQBAEAQBAEAQBAEAQBAEAQBAEBGuUmo5vCa9wv/t3t0+m3L/kgKZa4UtDBILj2NQc9Hb5xiDyxslr65bO7swssG/AlmxM1Lh+H0oknhidKwTOMj2tc90oBvqQTYENv2BV5XbLtPdhBXZ0K/ZbDsQtM6GGXNrzsbiM3C+aNwzbrXN1hSksjLpwnnYhu0myGFscYqf2SypYA61OJZzGbXa6Ua5RuO8HcVJGUuJDOlT0Wv1MOy+JSVsReCfbOjHRJ0NTB8nICBmB3a6hxa64uVKV15mztts5zsFVMxro2SRNqsrwW83PFo8OadznxvNxxczzDLRbHJlf2poM2/mGea2nosskZJkAQBAEAQBAEAQBAEAQBAEAQBAEAQBAeJpQxrnG9mgk2BJsBfcNT3BZSvkYlJRTbOD7tqH5f8OT9im6vU5FH2phe/wCT9B7tqH5f8OT9idXqch7Uwvf8n6D3bUPy/wCHJ+xOr1OQ9qYXv+T9B7tqH5f8OT9idXqch7Uwvf8AJ+g921D8v+HJ+xOr1OQ9qYXv+T9B7tqH5f8ADk/YnV6nIe1ML3/J+hwtuto6Orw6shjlu98LgwZJBdwF2i5ZbUgBY6vU5BbTwr/n5P0KnxCtiqcLpIomPfWTwtgaG/EppQ4h+trdG449wUGh0tclqTqgwWeKhg9jxUsdTzMYlM7MznOYxrcpc06WAO/NuAsFXbV8y6otRVrXOzg8hiEUErYWTvZJI9sAIi6L2BzhcA3JlaTfjffvWr5m8csnqYtoMNqpQ401V7HdYZQI2EF1+kZC4Eno2AAtYjW/DKa4oxOMno7HCxfYuolEVSypDMRY2zpmtyxy23B7dbaWGa1jxbuttGdvgRzouSvfMjWIbeunoaukqIzHWgc1lG6Rznhpt8UjW43dR4CdK7yKc5qMW5ZWLdwXaagpqeCAT3EUTIwebl1EbQ2/kdisdXqcjne1ML3/ACfobnu2ofl/w5P2J1epyHtTC9/yfoPdtQ/L/hyfsTq9TkPamF7/AJP0Hu2ofl/w5P2J1epyHtTC9/yfoPdtQ/L/AIcn7E6vU5D2phe/5P0Hu2ofl/w5P2J1epyHtTC9/wAn6D3bUPy/4cn7E6vU5D2phe/5P0Hu2ofl/wAOT9idXqch7Uwvf8n6D3bUPy/4cn7E6vU5D2phe/5P0Hu2ofl/w5P2J1epyHtTC9/yfoPdtQ/L/hyfsTq9TkPamF7/AJP0Hu2ofl/w5P2J1epyHtTC9/yfoZKfa+jke1jZrucQ1oySalxsBq3rWHQqJXaNobRw05KMZZvwfod1Ql0IAgCAIAgCApDaXDvY1VLGPJDrt/ldqPMDbwXWpT3oJni8bR6GvKPDh8zmKQqhAEAQBAEBGBBJQ4lTVEEb5QXl3NsaXO1B5xrQOthcR6guZiqNndaM9ZsfG9JHdlrHzRdWzmNMrqaOojBa19+i61wWuLSDbtC5slZ2PSwkpK6ObNOI8VBkDw11KI4TkcWueZHvkaHNBAdZjNDa+lln+Jre08+R3KCtbO3MwPAvaz43xuuPoyNB477WWGrEidzl7bY46gopJ2Bhe0sDWvvlcXSNBGhHwcx38FmKu7GlSe7G5VdPg1Q2vqZa9uWpDgSy7S1vONuCC1xB6OgF9O/d1cHTWvI8ntvEzSVNfyzfodtXzzYQBAY552xtLnuDWjiTYLDaSuzaFOU3uxV2cWp2upmGwL3/AMo087iFBLFU14nRp7IxE1d2Xxfpc/aTaymebEuZ/MNPO0n0pHE034CrsnEQV0k/h/djtxyBwDmkEHcQbg9xCsJp5o5souLtJWZ6QwEAQBAEB2tjIc9dTj6d/sNLv0UVd2psu7OjvYmC/ckXQuUexCAIAgCAIAgK45VKK0kMw+E0sPe03HnzHzK9hJZOJ57bdLtRqfIgiuHCCAIAgCAIDz02vjkikMUsZJY8AOtmaWkFrhYgtcRZR1aSqKzLWExcsNPeir3ysOSbGmU08+HveCC8uhd1vAs5nfYCw62u6wuNiKe7J24HuNnYh1Kacla+ZOdpBWsDpKeVoY1usQg52Qkby33xubrtv00vuUCtxL097VGPZP2TKDPUTSm4LWwugEAbYjpuYS5xcbGxJtYnTVJW0RiG882/wQTlFx2LEKmno2PvAx7i+QeTJK1vkMO45QSL/T7r2cNSUpLeObtTFOnSbhm1+3+R7gp2sva9za5c5znGwAF3OJJsAANeC7MIRgrRR4etiKlZ71R3f7yMq2IggObX45DCcrnFz/iMGZ3d1A96iqV4U/eZdw2zsRiLbkdf34v5EaqC+skc+XO2Np6EZ006z29f/wALh4zHNvsP99T3mxNhRpwvVTT48L/0j02mLSQxkIb23J8betUHNPOTdz0SoSi2qUIJeOb+f+zTqqEkXfE09ZiJBH1SNVNTqrSMn/8AXqU6+EbV6lNPxhk/o9TBSSy015IJMzL9Jv72fqrtHFShLdeT8mcPGbJp1qbmu1FcdJL4/tia4DjDaqO40cNHN6j1jsK7FKqqiueIxuDlhp2eaej/AHidNSlMIAgCAlPJvDmrgfisc78m/wCSr4p/4zqbHjfEX5JlsrmnqggCAIAgCAICKcpVNnos3ycjXee7P8grGFdqhzNrw3sO3yaf4/JVC6R5QIAgCAIAgOVjWKGO0UQL6iQhsbG6m7tASPHQcVBWrKCstToYDBOvLel7i1f49TkbYbKCgloKYvvUSND5ni5s6WTKA3WxDcp13k3OlwBzZZHqMPPpL200RZbIcbpA2Nhpa1jbASSFzJi0fH6QF+27j13VbsPwOrarHLJn5WYPiFe1wrZWUsAabw05JfJpqJXnTKOob9dNxS8VoHGcveyXgQbk+wr2zw6tpG2E8L21FM69iHuGVzQeAPNtHVcg8FaRxa8tyab0eTPGF7RscMk55qZvReHjKMzdDv3HrBtquhSxEZLtZM4GL2ZUhJukrx4W1O5G8OF2kEdYNx6FYTvocyUXF2asaOPVpgp5HjygLN73GwPhe/go6s9yDZZwVBVq8YPTj8iH0DObIaNZnjM9x1yA669vZ1+C8zWk6l5P3Vp4s+qYOlHD7tKC7bV3/wBV+8OeuVjp082bNa9mm1zxI3qrOO7a/E6tGqp3S0WV+b4nmoo2vN9Q74zTY+jf4rMKso5cOTNa2Fp1Xd5PmnZ/vxMFLM9j+akN7i7H7s1t4Pat5xjKO/D5ogoVatOr0NV34xlz8PiYsRHMyNlHkuOWQcCDx/Nb0f8AJFweqzRDjF1erGutHlLx8TWDjRVLHtPQO8fRJ6TfyI8FfwWJbzeq1OBtvZsbOC0ecfB/vkyxLrvHzoIAgCAnHJVBead/xWBv23X/AMFUxbySO5sSHbnLkrfX/RZSoHoggCAIAgCAIDj7Xx5qKpH/ABk/Z1/RSUX20Vcar4ea8ClV1jxYQBAEBya7aSniuC/MRwZr6d3pUMsRCPEvUdm4irnu2XN5f2beC4ViWKWMEQpoD/Hl3kG2sYtd2hNiBb6QVeeJlL3cjo09nUKOdV7z5LT9/bFhbGcm9Nh0nPFz56i3+o+1mk+UWN1sTrqSTY2vqb1/EsVK7kt1Ky5EN27wx1fitfG0XkioGGG2/O2SOQW6iczm/WUVR2aOlgIXpssfDKvn4YpbEc4xrrHeMzQbHtG5VWrM7MXdXOVt5Xcxh9S4XLnMMbAPKL5ugLW49K/gswV2a1XaDITyTUDqLGqmmJ8mlGcX05z3hxI7i59uwq1B3zOJj47sbeP4LPx/ZGirr+yKeNzj/EAyy6bum2zvAmykOfCrOGjK5xXkempyZMOqXXA/05bAutwzgZTfgHNA7Ui5Rd4smlVp1lu1o3ILjlZK50VNUQvhlbIDI1wIBDRoRfgdescQSmLxDlRfMn2Ns2EMYpJ3i9PrdryOayUsbVS/Cz5R2a2/UeZcxxUnThwtc9XGpKnCvX471l9f78jZj6EVOB8Jzb+N3H0qJ9qc2+CfoWoXpUKMVxav88zpKqdIwVEOYsI+C6/hY3H5KSE91Nc0QVqTm4NcHfyZrY8PeHd4/NS4X/kRV2r/APmfy+5qYx06aJ3Ho38W6+mymw/ZrSj+6lTaF6mDpz45ea9SbYNIXU8JO8xtv5gvTUneC+B8qxcVGvNLm/ubi3K4QBAWbyWU9qeV9tXSW7wxo/VxVDFvtJHptiwtRcub+xNVUOwEAQBAEAQBAc7aMf8ASVX/AJMn9hW9L318Svi/+Cf/AJf2KOXXPEhAY6mdsbHPcbNaLnuCxJpK7NqcJVJKEdWcDANnK/HHlzSYaa9i91+bFj5LQNZHejtGgXMnVlUfgeqp0KGEirK8ufH+i3NlOTShoLOyc/KP4koBsfoM8lvfqe1aJEdTETn4ImayVwgKrwl+babEz/wMHmbTj9FXrHf2b7q+H5J6q51TTrcOZM+Fz9RE4va34POWs157Wgut2uvwCynY1cbtEF2XZfamtPVCT/RCP1VqlocbaXH4/gt1SnGCAqTl+jDRh81wC2R4tcZi0hhJtvIGXwzdqjqx3otHU2XV6OqpcmmVdVxe91LfpB47nWOnmK59OXbhLwserr07Uq8Fz3vk8/wzYqiDDE/g0sd4aX/NRU7qpKPO6LNdp4enUfBxl9vU6KrHRCA4+0ktmNb1m/g3/wDQruDjeTZx9s1LUow5v7f7MeMjJTxN46X8G6+lbYftVpS/dSPaK6PCU6b1y8kTfBoy2nhB3iNt/MF6amrQS8D5Vi5KVebXN/c3FuVwgCAuLYODJQQ9bszj9Z5t6LLl4h3qM9hs2G7ho/XzJAoS8EAQBAEAQBAamLC8EwOo5t/9pW0feRHVV6ck+TKIXYPChAR3axxkNPSsPSmkaPAuDRf6xB+qqmLnko8zs7HpdqVV/wAV++X3PoXDqGOniZFE0MjY0Na0bgB+vEniVULMpOTuzZQ1MTKljnuYHNL2AFzQRmaH3ylw4Xyut3FDNna5lQwUBWYJNiOPYg2mqOZlZmc193tvkLGFuZmo37+xaNXZ1YVeipRZIHYDtLELMqoZLdsbj55YgVr0SJFtLxYjwbaeS4dPDGOs8yPMY4yQnQoy9pePka/IrSSnEsRkmeZJY2809+YuzOMmpuRcj3nS9tOHVvFWK2MnvRT55lzrY5wQFO7d4SK/FqmGQnoUbeYG4Nc5wOcddnGx77KGrK1jtbOpqUGV9hZzMLXjpsvG8HfYcD+XgVzcRFwndaPM9bs+ca1G0lmuy/gftGy7Hwu3tu3va7yT5vyWtR2kqi45+pvh4XpSw89Y5fJ6P95GTC5S6Ox8phyu72rWvG0rrR5m+BqOdK0tY9l/I21CXDi17OdqmM4NAJ/M+fQK9Se5QcuZxcVB18bCnwSu/v55I/MQjNRUxQjsB7L6k+DRdWMBSuviznbfxag2+6vN/qLCAtuXoj5je4QBAEBe2DU/NU8LPixtB7w0BcebvJs9zQhuU4x5JG4tSUIAgCAIAgCA0NoH5aWpINiIX2PbkK3p5zXxIMS2qM2uT+xRi654gIDg7OM9lbQUzd4jff7hrpP7gVza8t6p8D1GDp9Fgr88/r/R9FKMrnl7w0EnQAXPcEMkG5J3vqIaquk8urqHOHWIo+gxv1bOHcAsIsYm0WoLgidrJWKV2Gly7T14v5RqB3++B3+PoWOJ0Ky/wL5F1LJzzxLKGNLnGwaCSeoAXKGUVXyBR546+oO+WZoPV0Q526//ACLWJcxmTii11sUggKs5Th7CxGirzcRPaaeY20Gpc0m2p3k/+mo6sbo6uzau67MgW08bGTPrKUtmp5COdyG/NyHeSOF99zxJGmiq1KXSR3Xk1od3D4rq9RzjnF6nMqnjoTsNwNHW4sJ18x186qQTzpS+Xx/s61ea7OKp5pZP/wAv0ZkDck1/gyD+sbvOL+Za33qduMfsSJdFiN5e7P7rT6rzNxQF01ObDZXyHdkGvde/5BTbzlBQXMqdGoVp1npuryvf7Iy7F0he+WocN5Ib46kju0HnXo8FS3Vf5HzTb+MdSe5xb3n+F++BLVfPOBAEBs4ZT87NFH8d7W/acAtZu0WyWhDfqxjzaL5XHPchAEAQBAEAQBAcfa+XJRVJ64y37fR/VSUVeaKuNlu4eb8PuUquseLPMjw1pcdwBJ8BdG7ZmYxcmkuJqcg1E6avqKkgWZGQT/yTO0t4Nk/+lchO7uewxNoU1Bfti+Vk5xH+UCrMOGVrxcHmXNBG8F4yAj7SMloq9RGvyYU4jwmiaOMebxkc5539rlhaGcQ71GShZISjKT3ja5wGgdK64Gl+dpydR3uB79VrxOi88N+8y81sc4inKjivsXC6p1+k9nNN4G8vRNu0NLj4LD0J8PHeqI5vI1SNp8MhaS1sk7nzZC4ZiCcrSBe9ixjSi0N8U3Kb8MierJVCA166ijnYY5Y2SMdva9oc021Gh7UNlJp3RT7aGLCsUqaR4Ap6sB8GbVmuYGI303lzdeAb1qvWjxR3sBXUo2kRLaXA3YdO4hpdSSnQ7wwu+Ae7t3i28gqCpDpFde8jp4at1ebjLOEtf39ujxA3KxoJBsN/YNxXPk7ybSPQ0koU0m724/A/IpXSnLBG+Z3UwXaP5nbgpYYeTzlkipW2jShlDtPw0+pp41TVkZZFLCIzNozpAk6gG9nG28b7K5Rwsd5NO7OPjdqVOikpxSVvnZakxw+kEMTI27mi3eeJ8Tcr0UIqMUkfM69Z1qjm+JsLYiCAICQbB03OV0PU27j9Vpt/UWqHEO1NnQ2XDexMfDMuJcs9cEAQBAEAQBAEBFuUioDKFzfjva0eBz/4qxhVeocza01HDNc2l+fwVMukeUOZtLPkpZj1ty/bOX9VFXdqbLmz6e/iYLxv9MycchtG2HCzMbDnJHvc46WbH0d/UMrj4lc2Oh38W71LB+1WK15c/DKWIUwvkmnNjLl0uxpcLAkHeD2kbku+A6KlDKbz8CPbZ4pjc1DPT1WHiz8vvsF3ZQx7X3c1rn3vl36WWHclpRoqalGX1JZyWbSU78PpoHzRMnjaWOic4NkGR7gOibE9EA6dayiDEU5b7aWRPFkrlD8psnsHaCCqNw08zKSOLWHI4fZZbxWr1OjQ7dFxL3BvqNQtjnFK8vmNGSWmoYwXFvvjwBcl77tY0Aa3tmNvphaTaSzOhgqesvkcHZjZCrOJ08MjXMljMcz5bhwZDHYNykH6IYG/oNKuGrxxH+Sm+zodPFTo0cK6co9tvXw8Pz/o+iVdPNmtiNfFTxulmkZHG3e5xAA7O88BvKG0YuTsiDN2wrsScW4XTBkPGrqQWsN7/wCmweVu+l2gLF+RY6KEP+R58kbFVyfurIHsxCrfUyEdB4jjZzLr3Jjs29jYBwvYgbrgELGFXUXeCsQJu1TaEVFFXh8z4XmMHKDz0fwS4ONt1jqdxG83VeVN3yO7RxKlT7RH2GCV2enwu4OodLK/m9eplwCOy5Wc1qwrPOMTsR1uJFoa19NTMG5sTAbW4AEEDwK1tEk/yeCNDEMBnqXNfNVue9nknJbLrfSzhxWYz3dEaTouatJ3NabEqihe0TuE0Ttz7WcOvx42N79au0sXL+WZw8ZsWm1enk/L+iUxvDgHNNwRcEbiDuK6Sd80eVlFxbT1R6QwEBOeSqmvLPJ8VgaPrm/+A86qYt5JHc2JC8pz5K31/wBFkqgeiCAIAgCAIAgCArrlVq7vgiB3AvI/mOVv5OV7CR1Z5/bdTOEPn6fkgSuHBIPtNj7Z4jGxjg3P5Z8lwbfd42K59fEKa3Uel2fs2dCaqTfDQuvkjjZLglPG4Ne0iZsjTYgh00l2uHa0jQ8CFAtCTE3VVsm0UYY0NaA1rQAABYAAWAA4BZK97ntDBxcd2Uoq6/sinjkda2e2WSw3DO2zrdl0JIVZw0ZT+1+BPoqyOkwurrXTOBc6ASFrY22uPfA5oGg3Ebra6i+kmonRw6dbWKNfbqHFcVfDnw98fNAtBF3F2bL5TibHVt7gDeVq6kWT0sJKnexK8B2axWWBjKyvmga0Na2KEtDwxosA6VltftdpUcq3InhgIayRyMNw6Clr5amSLEpXRNHNc7FJJJLKAffS8Ny7srWgnS1zawXO2hHEV4KlTtZ6u/lz+P0J6UIU5Xs8tMjxhO1lVhlc51WyN/sn32oZGwvqIm5LRRk3AFrCzSTYEk6ldDC04Uaapw0RQxlCVV3ep0No+U6tlzvw6nkEDI7yvmh1Y65u4EPLbAFuhHA7wp3NFangcryOxsXsi2ujhrsRm9nSPGaNpN4I2ngGWALtOkCAARa1xdbJcyCrV3G4QVvuWQBbRZKpxtsccFBRT1BtdjegDxkdowfaIv2XQ3pQ35JHzdhNRA0uqapxkle4uDfKcXE3L3cLkk2v3qGV3kjvU1CKu/ob52pnmJbTwX7bFxt1m1gPFa7iWpJ0sn7qMkdHiMvlyiIHtAI7sg/VLxRndqPVnv3OVHGsk/r/AHrG8uRnopd4xV2zVTI0NNRzgBvZ+bQ9d9VlSXIxKlJ8TapMRnpWNZUQksYLc5GQ6zQNC4fror1HGJJRkedxuxJSk6lN652fqdOkx2nl0bK2/U7om/1rX8FcjWhLRnFq4DEU/ei/ln9joqQqFq8mlLko8/yj3HwbZv5tK52KleduR6rZFPdw9+bv+PwS1VjqBAEAQBAEAQBAU3txV87XTdTSGD6gsf6sy6mHjamjyG06m/iZeGX78yC7VVrmsbDHcyzHI0DfYkDTtJIHiepaYqruQJdk4Xpqu89I/fh6ljUGAxR0bKR7WvjDA1wI0c7eXdhLrm+8LykqknPfWp7lRSjukUdgVdg7zLhb3SRON5Kd9ncNDbTN1dGzt28XV6jjE8p5FOvhIzRIsC5ZKSVwZVRyUr72JPTjBBtqQA4eLdOtXlJM5U8HNaZlgYdiUNSzPBLHK34zHBw7jbcexbFWUXHJo20NSnti62KTGcUlmkYJ3SmKFpNnFjXuBDb7zZkY0136KvWuejwCior4FlKudExVcwYxzjmNhfotL3eDWglx7AEMN2RWtV7OcH83Pic3EuextDA0HeXPkAdYa3DANOIUuXh9ys97g39jW5N8DnZWOmgqBJDqKmQNJjkebnmoXP6T8psTJp48czatZmKMHvXT+JYG0O0VHStc2qmjF22MZ6T3NdpbILusb9VlGot6Fic4x1IXyMY8IqqooAX8y4ukp+cGV4tqWkdrbO006JPFW4O6OBjaS95Fj7UbWUmGszVEgDiLtjbrK/8Alb1aWubDtW5Sp0pTeRTW1u0dVj2VjYhBSsfmbm1c5wBAcTxNidALC51KilNHVw2D3czWw/ZaCKxcOcd1u3fZ3ee6ic2y/GlFHbjYGiwAA6gLDzLUlP1AEAQBAc2swCnluXRgHrb0T6ND4rZSaNHTi+Bz27Nvi/29RIzsdq0+bT0KWFeUdCpW2fRq+8k/3mTXY/lOnw/m6fEYgYB0W1EQ8m53vaPKGvAB2m5yzv77uzVUOhiopZIu2mqGysa9jmuY4BzXNN2ua4XBBG8EIDIgCAIAgCAIAgKFxioBlnkJsC97iTwBcTddiOUFfkeIrXnWlbi35sj/ACf05r8QfVPHvcI6APxjcNHeBmceo2XA2hX3vn9j2mzcIqFNR5a/Etdcg6gQHE2g2Tpa7WWPp2tzjDlf59zvrAqWnWnT0ZpKnGWpBMW5PpKFr6mnrTGIwXXdmjeAOAfGSST3DWyuU8ZvNJr6FeeHVvUkmyVbtK+ljqI2RVUUgJY2YsbJlDrXvmYdbEgkm414i97eZQlhab8DFsjybVFXUVhxKkfBzpM0dRHI0OilL7ljQHOuDmvqDbJ23WCxFbqSRJKiLFsLAbJCcSgBAbNDpUgaAc5FYlx7RfdclRSpJ6FqGIayeZ7ptoaua4bhOID+YNj333F5HoWvRM36zHkR/Etk8RxImI4f7HY4jNNU1T5ywA6GNvOdE6bgCDpfRSRhYhnVUuHmSCLkXjjAbFiFdGziwOABJ32tYDzFbWREpNaMgGy3sXCqirgrmMZVQuJEzruzsI0yDWziHA6akO7FUxUKkrbunImpSitTlbQ7Qurq6GagZJHLELc8bAnXQkahoHS3k3BtbSykw9N0o9pmtRKq7JGSh2cu8zVLzPKTclxLhfrJdq89/mW7m2SU6EYnfWhOEAQBAEAQBAEAQHieFr2lrgC0ixB3FDDVzucku07qGoGGVDrwyEmke7g4nWEndqSbfS/nFpou6Kc4brLrWxoEAQBAEAQBAfLu3VU5h9ix5i978th5Vg6wbbrcdPA9avYmtaFuZ53ZeDvWlN6Rdl8f6LH2TwNtDSxwixd5Ujh8J7t57hoB2ALy9ap0k3I9hCO6rHYUZuEAQEO5RsPqJ2RhjWvpo3c5OznRG97Wm5GZwytaG3N9dTe2gVrCzhGXa14ENZSayOrgG3OLVkUb6Ghoo6cdBjJJDfKzSzMpbYC1vJ4di6hUJLRbdVTCRWYZUxC4s+Bzalve5rLOA7g5AZ5+VLC4/wDUnkjI3h9PUNIPUbxb0B5j5TKSUf8ATRVlVr/Bp327y6TK0DvKA1qnbbESfesIkLbeVLUwxm/Vl1/NAQvablrq4DLTiijgqRYZjMJgy4B8lrQHGx06Wh3g7kBAmYLUV0pqK6V7nP1Id5ZHAHgwdg3brBaOfInhRbzZJ6anbG0NY0NaOAURYSSyRkQyEAQBAEAQBAEAQBAEBx9qqYugL23D4iHtcDYix1seGmvgFtB2ZHVjeJ9C7I4qayhpahws6WJrndWYjpW7L3UxTOugCAIAgCA5u0WNRUNNNUzHoRNuQN7jua0driQB2lAfP3J7Qvr62fEZmgDO4sHwecfr0exjSAL9Y4hU8bWdt3iyXDUlHRZepaC5pcCAIAgNbE6FtRFJE++V7crspsbHqKzGTi7ow1dWI1/3cUGlmSNI3OEjs3p0VjrdXmR9DE34MAnh/wBviFYwcGyFszR3CQbuxbrGz4pGroLgbTZMVbuqqWT+enLf7JFIscu6a9A+ZpV1Dis174kIh1RQAf1Zs3pWOvf9fMdB4kA5QsFFJEznqypqZnnoNeSWgN3udmJO42Gu89hUtCvKq9MjSpTUFqcrYnCszjO4aN0YOt3xvD8z2Keb4G1GH8iaqIshAEAQBAEAQBAEAQBAEAQGGtZmikb1scPOCsow9C1ORd4dglFbgJB5p5ApygTZAEAQBAEBUX/aNgqHUdO5n+3bIeeA3hxAEbj9Hyx3lvWLAVzg3KUKWCOGOkblY21+c1J4uPQ3k3Piqc8JvycnInjWsrWOnHyui/SpCB2S39BjCjeB/wC3kbdY8DYZytQW1p5QexzT6ljqUuZnp1yNhvKvR8Yqn7LD/wC4tepT5odPE2IuU+hcLnn29hYL/wBLiFh4Op4GemibLeUbDj/GcO+N/wCjVr1WryM9NAzs2+w4/wDiQO9kg/wWOrVeRnpYczaZtdQndVQ+Lrfmtegqd1mekjzM7NpKN26qpvvWA+Yla9FU7r+hnfjzNlmKQG9poTbfaRpsOvesbkuTM7y5lE7SYk/Eq5zm6hzskQ6owTl7uLj3ldelBU4WKcm5yJzQ0rYY2Rt3NFu/rJ7Sblat3LaVlYzrBkIAgCAIAgCAIAgCAIAgCAx1T8rHu6mk+YIjD0LR5FY8uCUfaJD555CrBQJugCAIAgCA1cToI6mGSGVuaORpa9vW1wsdRqD2jcgPljavk5rqOomYynqJoWuOSVkbnhzN4JLRobEX7QUBFJ6KSM5XxvaepzSD5iFmzNd+OlzAsGwQBAEAQBAEAQEv2Gw3yp3D6LP8j+nnUc3wLFGP8iYKMsBAEAQBAEAQBAEAQBAEAQBAczaafJSynrbl+2bfkSto6mlR2iy6eSSHJg1CL397Lvtvc63pUxSJcgCAIAgCAIAgIptrsr7LHOxWEzRa24SAcCeDhwPgesWaFfcyehy9o7P6wt+HvLzKqngLXFr2kOBsWuGoI6wV0E01c8vKMoSs8mjAaZh+Az7I9Sbq5GekmuL+pifhsJ3xRH6jfUsOnB8EbrE1lpN/VmM4PTn+DF9kepY6KHJG6xmI77+p4dgNMf4LPNb8ljoafI2WPxK/mzCdmaQ/wh9p/wC5a9Xp8jdbTxXf8l6GOXZeksTkygak53aAcdSsPD0+RvHamLvbev8AJehB3U7ZqjJADlc6zL33dZ9JXOm43dtD1OHjUcIqp73Esykp2xMaxu5osPDiqrdzppWVjKhkIAgCAIAgCAIAgCAIAgCAICJ7e1dmxxA7zmPcNB+Z8ykguJBXeiPpTYal5nDaFhFi2niv/MYwT6SVIVjuIAgCAIAgCAIAgOJtBsxBWAlwyyW0kb5X1vjDsPgQpadaUNNCnisDSxC7Ss+f7qV9i2w9VBctAmb1s8q3aw6+a6uwxMJa5HAr7Jr0849peGv09LkcmicwlrgWuG8OBB8xVhNPQ50oSi7SVjwhqEAQES22xfKOYYdTrIR1cG+O89lutU8VVt2F8zu7Iwd30018PU/diMMytM7hq7RnY3ifE6eHaubN8D1VGH8iVKMnCAIAgCAIAgCAIAgCAIAgCAICA4uw1mIthafKkZC3sJcG/wBxKmisinVd5H2BGwNAAFgBYDqAWxGekAQBAEAQBAEAQBAEB5kYHCxAI6iLhDDSepoTYDSvN3U8JJ3nI257zZbqpNaNkMsLRk7uC+hgdstRk39jx+At+S26apzNHgcP3EcHbSPD8Lo5KmSCIlukbDf3yUg5Wb+NrnqAJ4J01TmOo4fuI+acMpH11S4u+E4vkIFgATewG4X3AepQzlxZbpUllGKskWNGwNAaAAALADcAOCgL56QBAEAQBAEAQBAEAQBAEAQBAYK6o5qN7/itJ8w3LKzMN2VzgcjeHGqxmmLhmEZdM4n6AJaftlinKB9VIAgCAIAgCAIAgCAIAgCAIAgOTj2FwVIYJ4YpgLkCRjXgHTUBwNkBgwzZqiYHZKSlbc65YYxe3XZqxZGVJrQ3faKl+bU/3TPUlkZ35cx7RUvzan+6Z6kshvy5j2ipfm1P90z1JZDflzHtFS/Nqf7pnqSyG/LmPaKl+bU/3TPUlkN+XMe0VL82p/umepLIb8uY9oqX5tT/AHTPUlkN+XMe0VL82p/umepLIb8uY9oqX5tT/dM9SWQ35cx7RUvzan+6Z6kshvy5j2ipfm1P90z1JZDflzHtFS/Nqf7pnqSyG/LmPaKl+bU/3TPUlkN+XMe0VL82p/umepLIb8uY9oqX5tT/AHTPUlkN+XM8ybPUjgQ6lpiDvBiYQfAtSyMOTfE/cPwGlp3F8FNTxPIyl0cTGOykgkXaAbXANuwLJg6KAIAgCA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5" descr="data:image/jpeg;base64,/9j/4AAQSkZJRgABAQAAAQABAAD/2wCEAAkGBxQSEhQUEhQVFBQXFxcYGRcXGRQYFxYYGhoYGhcVGBQYHCggGBolHBcYITEhJSkrLi8uFx8zODMsNygtLisBCgoKDg0OGxAQGywkICYvLCwuMDcvLSwsLCwsLDQsLDAsLCwsLC0sLCwsLywsLCwsLCwsLCwsLCwsLCwsLCwsLP/AABEIAMoA+QMBIgACEQEDEQH/xAAcAAACAwEBAQEAAAAAAAAAAAAFBgAEBwMCAQj/xABNEAABAwEEBQcGCgkDAwUBAAABAAIRAwQFEiEGMUFRcRMiYYGRobEUMlKSwdEVFiMzQmJysuHwB0NTc4KiwtLxJGOzNYPiNGSTo9Ml/8QAGgEAAgMBAQAAAAAAAAAAAAAAAwQAAQIFBv/EADMRAAIBAgUCBAQEBwEAAAAAAAABAgMRBBIhMVETQQUUMnEigZGxNEJh0RUzocHh8PEj/9oADAMBAAIRAxEAPwBu+N1p3s9X8VPjdad7PV/FAlFqwfKg78brTvZ6v4qfG6072er+KBKKEyoO/G6072er+KnxutO9nq/igSiliZUNl0aQWiq44i3CBsbtOr2olaL3qBriCJDSdW4IXdlm5OmBtOZ4n8x1LpbD8m/7DvAoM5b2FZSvLQFs0wtOCm6WS5oJ5u0gdKnxwtO9nq/igFP5ul9hvgFFvAfHh4ylq9fuEnow/wDHC072er+KnxwtO9nq/igCibyx4Mh/44Wnez1fxU+OFp3s9X8UAUUyx4IPF2X/AFn0w5xbMnUNxVr4Xq7x2IDcfzI4u8VfQ2lcw2y/8L1d47FPhervHYqCiqyKuy/8L1d47FPhervHYqCilkS7L/wvV3jsU+F6u8dioKKWRLsv/C9XeOxT4Xq7x2KgopZEuy4+/Kg3dgXVl6Vi3FlHAdqFV2yFys9uNEyc2HX0dP5/wjWrTp1Ldi7hj4Yq729inwvV3jsXHFTqZtcGuPVP56FxqUi3WPcj0q0KnuS7LnwvV3jsU+F6u8dioKI9kVdhWx3nUc9rTEE7kdStdvzrOKaViRuJj6iiKXLYMZxuHNGobz7go3YZlJRV2fLuukv5z5Ddg2n3BXrysNNtF2FoBEEHbrG3WUTVO+T8i/q+8ELM2xbO5SQrq/c1kxvk+a3Pidg9vUqVKmXENaJJ1JrsVmFNgaOs7ztK3J2QarOysd1wt/zVT7D/ALpXdV7z+Zq/u3/dKBLZiq3E5nzdL923wCi+jzKf7tvguVckNcRrgxxhG8P/AA0Pb+4efqK1e8Wtfgwvc7XDRMZTq25Z5L2y8KZMYg07nS09joQ3R2i6rbabQec7HmZ2McfYnq06PODHF7qZABJBkjLiEZ1WmayKwABX1UrysjKbWupjAcbBzSQIJzBAyV1EhPMYlGwyXH8yOLvFX1QuP5kcXeKl7W11INwgZzmdkRs61XcF3PtvvmhRdhq1WsdEwZmMxOQ6D2KqNKLJ+3Z/N7ksPs7bXeFJlfnNNI5AlurGRm2NqPP0Osrf1Mjfjqf3IMp5XYmxZ+NFk/bs71BpNZjqqtPW33quNGrKP1Lf5j4lexcFm/YU/VBWeqyaHb4x0dhJ4Fn9y+fGFmynUPDkv/0XkXJZh+oo+oz3KlfVgpU2MLKVNh5WmJaxoObt4CnUZFYZKNTE1rhqcAROvMTmva4WD5qn9hn3QutSoGglxgDajEPSp1GQSEMtd8uLvk8mjfrdx6OhXbPbm1RueNY39I3pfF0XKF+C7FHl+RqYHeY7Np3bx1eCNWa1wMJMtPcdhHQl3SJ+JuH0edPTsHZ4qlYquJoJ17VzEmrSRm9h1BUXiiMl7XZhJyimyyzdvzrOKaUsXdTIqUyRkTkmdYk09UbiY+m6xNApsA1YR4a0oohd16GnzXDE3vHD3KpK6DVYuS0GReK9IPaWu1FebNaW1BLTPiOIXVCFditY7Ayl5oMnaczwVlUr6t4oUX1TEtGQcYBccgFk17aZ2yqCOUwMDsiwYCesHMZe9U2EjGU9TZBVbiwyMWvDImN8a1XvY/IVv3VT7pWWXHo5VtdN7zWqMqsJIMOcXucSZL8QJOyROtWdFbVVs5tFjqB0chVOHWGuDHu5Rp9EtMHpDelClUTTQWWHlFKXYOfRp/Yb4LyRK9OGTPsN8F8TmA/DQ9jE/UwboUIvGjwqf8dRPmkQqugNaTTiTGcnpjYEkaKNi86Y/e/8dRaoqn6gq2RmV8eaz97T+8uy66U1A6oC3Ua7OuNvWRPWuSNR2MTGS4/mRxd4rlpAz5MHc4d4K63H8yOLvFer4bNF3RB7CFruB7ildJ//AKdDppv8Ki0BZ9dn/U7P+7f92otBS1X1MqRwq2fd2KsRCILy9gOtDKKCF6R/NN/e0f8AkaEXqsgwg+k3zI/e0P8AlYrRFuGLv+ap/YZ90KhpDTJa1w1AmRxiD7OtX7vM0qZ+oz7oSRpDp/ydoq2dtnx02cx1RziGl5jmCBkQXb5yTSdjS3L9Ki52TQT+d6IULkqugtwTrjEJHUlvRzTqzOJpVPkXgmS4yyQY86BA6o6UzWkvAxiuANYhjCDwzk8ZSdbF1FKyVl9y2zjetzVxTe5wGqScTeJ255Sg11OycOme3/CsWa9qlWoeVeXTTe0bhzSdW/JD7vqw7PaI69iWUG/hB2NBs1QOY0jUQF1L2szdmdjfa7cEIueuRSjcTB6OHGVxtVmfWMOcWU9oGb3/AGnagOjNGxNez6cfmasd7BpJUq2+kxjhyRcGxAMkAkuB16+nUAtGWN6LAC30Y1cqY4c6Fsq3RVomoGPqKKxY7E6qeaMtrjqHvPQmBtu250ujFyrcPX9nbP51wmhV7FY20mw3XtO0qwgyd2KVJZmZP+lvH5VSmeT5EYN2LE/HHTGCeiEoOqksY1whoJhxGzUQDtA9y0/9JWjVW0inWow402uDmaiW+dLd5yOW3KEt6IWltemKNSk13I85riARJcTqI5pz64QZvLqN4eKnZXHTRCgadnbha98xiMZgnnQWj7WoahCr31dp8oNpYQGOsloZUn6XNBphu/OT/B0ozdlTDTJZiM625a8pIy3Lzank2KqCCIoviY9AiUreDd1fZjldSVJp2toAX6m/Zb4LyvVTZ9lvgvK62C/Dw9kcuW7BdUOpV+Vp1WU6gGUlsgEFpMOBGclXDfVucIFpa4HcKPjhX3Ra92We11HWh+EGmWA4XHPGCBDRuBRa87xslV5OOzuadUwO0PiCiOzeqLcmkAaVGs7Dyr8muBw4W7OkcVfVW7gMJwxhL6kRqjG4COiAFZRIpJaFNsZbj+ZHF3irNsZNN43tPgqtxfNDiUQWHuCe4h3d/wBSs32H/dqLQkg2azubb6FQiGUw8OdsGTwOk5kat6bKt90xqDn/AMo7Tn3JWtJKTNOLYSUXG77TytMvLQ2HQIk7BMk69fcuyHGVzLVjjam5TuS3pi/DZHuGtrqThxFRhTS4SISrpq3/AEdbowf8jVpFILXD/wCls/7ml9xqyz9LdchzMIwsOMiNXKY2OcT9YgA9XQtNueqW2Kg4CSKFLX9hqB3ldtKtTLarQ8PzIPRIBB1h2vMKsRVySijp4PC9WnN99l9zBqtoJe53pF3Y6cu9OP6P78Ia+zPJIILqcnUfptG4Ec6Og71NMtD6NkocrTqPnGG4X4SCDOTSADIjs4Zqtx1C20USNfKNHUSAR2ErV41I6CtajKm8stzWKNTC4EbF9srCXsA1lwHeuaL6OUhjdUcQAwazqBOUzwlLuWXUVQzMaGNA1AQOtc7baQxpz50GBtJjJDq9r5chlIYoOzadk7hxXazXO92LlA5hGqdrt/SFqlhFP4py147mwTok0i22cHLn+wraFluj1Mi10Q4Zh/ZkVqKadPJoairGdWG5dtX1R7T7kZYwAQAABsCUzpMdlZvXTcfAhfPjS79pRPGnVHg5c3+I0nvf6G5U5y3G5RJbtMqg+hSd0txjxXunpo85cgCehx/tK152jyY6M+BxQO/6gLmtGwEnrj3d6G27SerhaAwUiTmcQccI15FsD/K8slx3kntJVOvGrB5O1h7C4eUJqU9OAlYHsLDTJcMU7wcwBk4cF1tll5Kx1mAkgU6mZicwd3FfWubZmzgLzhJOGMRiJgHYAZ6kIvLSulVo1KYZUBc1zROGMxGcFDWSEc0nunYJi6s3/wCaWmmpwq6+oeAUbRcRIaSN8GO1eOUDgCNRA8Am7RG1ipSfRqZtbBG8AkzHA/eXVoScMNC3C+xz5bti0+7HEamuynIgyNscNyo+TsnzWzwEp8tdwuDXGm4O+kIyOLUCOI18OlE7NdTDRwPaDMkyAcJdmY3ROxZp4id7TRuo6WVOG/BmgEaslF6c0gkHWDB4heU8CGS4vmhxKIIfcXzQ4lXqroaTuBPYEJmHuCLvsTaznFxMSTlG/wDFdr5szKdMBrQCXa9ZiDtPUu+j7IZP52/guGkbpLGjcT2wB4LmSBxk5VLX0Cl2UsNnp9PO7SSO6F1XC9bb5PRqHDiFKk04QYmDBz4JQH6RqW2jUH8TFqjrENNajslzTqn/AKSt0hvc9qoN/SLZ9tKt/wDWf6kP0j0zoWizPpMZVDnYYxBgAhwJzDjsG5GSM2GG77OKt30WEEzQpZAkGQ1pGY6QhVvtTaVN9R84WNLjGZgbAjFy4vIaGAS7kacah9EZ5qj8HuDCXRG1uvLbOxYxUI2Um9eOTp+H4lwfS5f0ZkX6Rrxp161J1GryjRT1AnC0lx2HUSIngFQ0LsBqWljyDgpEPJ6Rm0dsHgCtFGgthNQucxwbmcIe4N1E4QBmJPSu7X0GNDKNmp02DcXTxJBEnpMrMKyStHsCx0KkJ5p9/oc65BMt1HZuKu2SxVcIdyTqlPzsI27JLW5/npVKiW4hjHMkSBu2p9shxYeTzmMMd0bkKrUs9hBag+7LxpOAayGEfQyGfRvRe+dJqdJvNHKO3fRB3Hf1KrplRY5lNrg01DmXgDFAEa9xJ7ki1iZgmYyQoRTehLj1o6fKH2evkHh5DwMgYkZDhHatCWb/AKOzs/3f6R7lpC6d7xQSOxgvwR9fu/Fffgj657PxRCrVDRJngBJPABCfh4nNlCoQcwSWNkbDrKM4UlukXdnb4I+uez8V9stfknFsy327wh3xnOMMdSDSSBOOYng1WGNJMAEk7BmSuL4vOGWMIr9To+Hxu3L5HtznVH7y4wBx1BNd22TAeTfznAAtcJEgecB0j2Deh1z3Rm8V6bgcOU6ukgj6WpFqTKhDQfOY7m1DliA3t1yRkRGyVzMJXVKp8Xpej9v8HRqQzLTcvWx0PpH6xHURHtQGpd4qnBqdSwvafqnzmuO7E08MkYsb212MeSB9LCD5p3E7R2Knel4AYREUi+C4ZTrk8NafqVFFRafpbafKf/AeTMmpLcuWC7aYaDk+duzgAu9D5GqHNyGfNxAAgjcdRnqyQa8KWAgt807vf0qmznODdpTdOM6sOs56f72FJypxfSUDRrtvAPEgEQYIMdogkIo106kJuwTRA+kwAHpGw/ncrVGphPQiwd4pnKrRyTcUrCHpNZuTtNQbHHGP4sz3z2IWnDTuySKdUbJYeBzb/V2pPXRpu8URbDJcXzQ4ld7ydFJ/CO3L2rhcXzQ4lfb5Pycb3Ae32IVV2TK7ly6WRSaqFpGO1sbuLe7nFErNWYGgY26vSHvVG6BjtdR2xuLPsaO6Vzqj3BYdPNdl+0UuU8oziQGA+OSCi4Btf/KPejVN/MH1i5x6yY7l8TmFTjD3DzeoG+LtPaSepvuXezXHQZPybHz6TWH2IkoQmGzFwfaqha0NpMBAyABa1oA1cB0AIFQtj8dXlTJAwBrfNBOuOEK3eFqqB5gOY3UBGvpkoK2rieWt1Ay49J2cZ1lIvDTnP42tf6DNBqm+o+2y5f7I83tUdyZjoB4H8965aNU6VR5p1BJObTLhq1tyPX1FcK1txioIgACB/EB7VRs1Yse141tIPZsTc6MenkjoYqTlUeaTuxiv2zUWBopRikhwDiSOInLNVLBe1ah80/D1NPZiBhcLXWNR5fhjEdQmJy27Tq7VbtNzVKdPlHRlGIDW0HIE9cDrC5qSSSkLnq0X3UqGapDnRAOQ3xkMtqGkRr1r4ibqAe0TkYGe1Hp0s17FpXCOgzyLRTgxL4PSIWtrJtDqRbaaQP7T2Fa0mLNRSYSOx+ctL3FlShUzgTP8Lmu9q94S2mQzW3E1v8JIHght9gmmMyYPjl7kRsNXE0He1p7sLv52vUqeojFTEZnbMztlON21y8Mc04S6M9UGYOfQUtXzSw1XRth3br75RHRoktqDY3C7tkHwHauZ4lSzUs/A9galqmXk1WzWcMEDrJzJO8k6yhF734GSykZdqLtjeG8oFaLzqvEOqOI3CBPGIlfLDZ8R2Zb/AHDM9y8/Y7J2pve2lIPM2na0zBA4zPajl5WU+SQRm0B/AzLu4lL9upvGb3SMg0DV1N2KswuPNBOeyfYiXlKyM6LUI3bepptcHEvhuFjD5uZkk9AgdqqULY4VA/bPARu6FXIVm77Jyro1AZk9HvUUpR0TJZPUeNHL9LrTycENewtH7xuZB7Y6wmhjoWc1K5xNLTGEjCdsiM+4diMWjSysfMayn0gYndrsu5enwtCo6UXLc4GLyyqtxG+9bIKtnewZy0lvEZt7wFmKJi/7TM8s7+WOyIQxPUoOCswEVYZLi+aHErreFkNQAAxBnVrXC5HAURJAzKu+Ut3+KxUcdVJla30Az7oqDVhPX713sFo8nFQPaQ57ebqIynXB3lGWMJEgGOBHihF8kcwggkGCMvDqStSlDK3Fm1J31LtgfNNp6FYXGyMIbmCM9oIXZM0neCMNakUXKpaGjWcu5C7w0jpUTBa93S3DHaSoqsG8qeoXy9XLmyuxS0rvcMBZMRmZ2mJH8IGf+EHutkUwTrdzjPT+CHaVW0Wuqx7QWtDcLmmJeAZGY4lfW3m7DBA1QDqhGRhFElRcy/nBvQT2R71TvO8GUnUxUktJlzWwSQNQgkZTHEAhZlLKrhKcM8lHk0Cz2XlrFTAHOA5vFpIPbCO3bUbUawuEtqNAcDtDhBHf3JPua8OTDXsEMcAS2IyOc4R9KEeZe1JpwHE2cxlIzJ3dMriVLt6c3C4zByw0km7p7MBXvYHWWs5hzjNrjtadR47OIK8WKoS/nk5jIbEU0gtLrRUY4jmjKNwyk9earWuzYxlk4aj7EbqyUV2uIthfRtv+qo/b9hWoLK9EahdaKM6w+D1ArVUzSqSmvi7BIO6PzXa6eJjh0Ht2d653BVlkei4jqcJb3tqdqtIISab6jRIxNIH3h7W/xJiqu5ZzvSvjquI1ahwH5KY9B7KcNV5810NHTE4vEBKQWh3TRq06NMENyaObqjr38VyfE6mWll5HsBTvUzcBKyaOmJdhM6hJ1bDltXQaOQZBg8T/AGqj5OYcS3nHU2TlxMqlyTg5rXGJIGRzAJiUlB4J2VpXGZLFq7vEO2m5ajxB5PoMvnuavNi0dc0kuc2eiT7lY+Lrf2j+5LOI7yuxSwNGlJTitUcueOrTjlbGO0aO4/pgHfh8c16sVwmmHDlMnR9DdP1ulLWI7ypiO8ok8LRnPqOOpiOLqxjlT0Gv4G+v/L/5L18DD9ofUH9yUiVE1nYHOxt+Bh6Z9Uf3L226Wg+e71R70nqKnJvQmdjt5Fue7saiVktDWNAwAuAALtRJ36slnDWE6gTwBX11NwgEETqyOfBBdGD7F9SRqVG3hxggidW1VrVcdOo8vJcCd2EDwQbR6i7ydkA54jqPpFX3AjI5FWqEFsi+o+4WstlwNw4nOH1oMdyq3rTDWEjXI7CVRQHTi8jZ7FVc2A90U2avOecMwdcCT1KSpLK1HQJRrZakW13M/vzTuoy1AMLTZ6dZgJAJc8NINRskxBzGQzC0fTC4sTG1LOHPxOHNaJAaWnnCNmQ7VgVopjk6gH0KndGFb3+j/lKt22epUGGKcc6RLWS1r8xmC0Az0rNOnFW02D1cTVd3ff7biw64rQBJovAG+B4lBPhCn6Y7/ctHv6/bJyGGnWovq804Wva5xI1jImFjDtZnXKZzAEGaNqDqxIzApnxBOtLV7VS50nWZVwGNSo3gMx1oVV/CMYb+YjS7CZpU41YG/dCuWhsvpHfHdn7UlWa+4NjYHQ0M+U6dbADwwz1p95P5udY/tXNl8L+p0PGa0Zwgl+v2R0eo1y8VqgGZMBc6FXHqGWobyeCdp0YzoqMt9ziJK1g3o2P9VR+37CtPWX6Nn/U0ftewrT0LDxai78mqex+ckFda2GoTVpF8ZYRULNR2nCSe5GkBvWlhqHpz9/gnamxYWst5WAEONkqtcNraxfHU+Amu4LxoWkuZRNUOa3FFRrDlIEAtOesLM0Z0UvPyarUqf7NQDpdkWjtaElVw9Or61cJCtOn6GNda9JLm04JBLZJAggwcjtkFcDZjjaXEgyHapBgg6wT4JdupxNME5mTmdpmZRPy6pPnu7SlqeCp05Xii6uMqzWVvQ0x5iVn4T7XPNcfqnwSEF1WJEUUUVEIooooQiiiihBi0UdlUHS3+pGaTorz6NCse9iB6KHOpwb/UjD3Q6ufRslTvP/ir7FrcM6PMw2WgP9tp7RPtXO8xz+pezUNOjTaMjgaOADRKokqI1J6WPiQ/0qUarxZg0A02vc5wBbjL4hmFk4nAAumAYnNPiG1LqY6o+rMvdDZIBwtAHMB2CZPFxQ69TJG4fB0OtUy3sYrYrle7lZiHOzBOGMyc5znPci172u01o5esawbEDGC0RkIYMh2J3v8AucVAea0VmZtcQDMfRO9p7taS22kuAL65bOWBjSHA6oyzBQadXOg+Kw0qMrPVPYEtcQZGRCt2ymHYagyDsnbcLvd+dqs2izAiTjB2PqvA/lzJVOhV5MlrhLXaxnmPSEo8XYWPla73t2SN7c+7WvVpuoVKMsxYx9EnbtGr85IvYjzYBxAaj0bAekalYRXFNGoycXdC1opc5q1+eIbSMuG9w81vTnnwC0i76ssz2ZdSB3ZYeTFSq05vqYj0Q1rfEHtV+zVsLXb8o45pSdKLeWRVao6ktT7b60ujYPFNGjl3w1r3DZzR4uQC7rG3EDVmNcDWehGrTfDjkwBg7T7gmKUJatmEmMV22FnlDHxzscz1RHBOSTtHmkGliJLiZJOvOTCcVU1Y1E/OKHXzSlocNh7j/hEVEZq6sQViomgida4mysP0R2BLzhJelXLQHsluLBEAjsParRvZseae5WjZGO1tGW7LwXw3bT9Hvd70Ki3VWa1ipQRqtod8k4/UJ/lSOnOuf9MT/tf0pLc2QQdRTLFz4ag3jtC+cs30m9oQuqTTeQ2I6Q1w7HArrTvMjXToO40af9ICzcZVBNXuX+Wb6Te0L6HjeO0Kuy92fSstnPAPb/UV1+F7PtsVPqe4exS5PL/qdZUlFtHtIWOqspU7M1gdP0y4CASThLc9S+6R23HUcyGBrTlDQDMZyRrzlWDnSyrc66Knnv8Asjx/FGawnyof+2a31nVAgeix+Vd9g+LUw0Gy6v0+St7ah/uV9gcdwheJ55GwQBwVVXL0bzwd4VNWSW5FVY7DVcNjsxx/Mq0qd4NIwvH0T/j89KXxUc1P2HvDaijXs++h9vCzY2mDDoMECSOrbvWb2e47QytVpBlWo8PIxU6ZOMESH8q7mta4EHM7VqLHSARtRi7HzTHQSOwmO5K4R6tHQ8Si8kZcH5rvO31adaowksc1xa7MFwLTBbj6DllkiF0XY21BxFoqYmxIc0SJmM8WYyWg35ovZLRedNnIgRZ3V7QWlzRUc92GmDhOTpD3EiCdspesmjFmq3xVs9OmW2ehSBeA+pzqhAjn4sQzeMp/VlNOnJ7MWo4ihC2aFyrS0YLdVeoOAaF7r3A8tIFpqgkZHm+wA96KP0dpYSGGoxxBAIq1uaYyMYoyKULO8mytqPdUx0rRyVealTNhMTGLKCQMo1FVKlVj3G1isHLTpDvclmfVbgY4NDWDWJnKNcST0q47R+sMwWHrPtCp3HZ8dQMxOaMJzaYOWoSj7rk3Vq3rSuLVxNRS1kOPC0X+VA74LtO9va33Kt5Wab8NUBwB52E906lcvSwGjTLuXqEyABJzPbulDruoAgkic8pTWEq16srRmCxFOhCDlKK+Whpd0umpTMRMGDrEjUU1pI0Wrve5hfnzoB3gDb1+Cd115rU8+j84r4mWpoxUGosPaPYgorUxk7E1wJBhrXN17OcCg1MbTha4V0pLcqqQu7q7dju0Ee9efKNRLDhngD0AwsfxClbf7/sV0zpbLLg5PLN1ME8ZPsIXDkzuVu9b0bVcwtaRhBGcZzG5cmOxaqlNp3Oxjvwwk8Jjo06Vp73ZqULsdqjv9H/2W/dCUk01crEJIJ5JgkZg5NGR2hKy6qlmSYi9wZerecDvHh/lUkUvRvNB3Hx/IQtZY9Rd4I+gJrurQt5bylqcaLNjcsZ6j5vCJ4LroJdY/wDUvAJBimDqBGt/sHAoxeduNV2vmjv6Vdjd7n257NRpl3JU2tDR5xzed8uOoRsSxVqYnFx1kk9plH3VcNCsd4a0dcg9xS6tCtd62C2jJ+W/gd4hNV2tl1b97Q/lDXpS0dPy7eDvD8E43G2TUP8Av+FFvvUAx3Otvqkug5YZA96rK1eLYfxAPs9iqqyPc+hEad3jOTiaQREbChVWs1vnOa3iQPFXbJfdDCA6tTBGXnt6tqpmoXvcE03ck91N5yaTB7x2jNHrk+Zad5ce1xSrpVfFGljryKlMNbOAgyZwgA6pnCq1k07pm77Q4NdSrUaBc1riDJeSyk4Fv1nNyIBz2pLD03Gcn2Wh2cbWUqME93ZljRZwqOttsdk2rXcxhmfkbM0U2uG4E4ykjQTSmlRNrtFWlaHVLTWL/k6bnjACS0B0gTLnDqC7aQ2C8ruuwMfaaAoCnyfJMpw+KhhzcZb53OcZnYUSue4L0oUKdKlbqFJjW5M5FpwzJMuLJJkkk701nS3ZzVBvZHq8f0h2bA5rbLawSBnyLGgZj686lnlovulytrHJ1RTtLBzS1oc2oPpRiiM3GeC0m0XPez2kOvKlEahQZnt9DJKV/XTbaHJ2qvW5VtB7SQKYaQxxDX5gaiMleZSW5ajKOrQX0BtnKcg464c132mtcDPZPWtCWZaJ1WsvB9MEEOcKrYPpAtf3wetaRa64psc8/RBPHcF5nGxtV07npKMrwX0+gs6S2vHUwDUz7x1+wdqvaN2MOgOEgNxHiSI8e5Lmb3Z5lx7yU8XBQLQ4kRMATlkP8rr+GwUU38hHxSTUYwXuHrqYBUpgAAA6hq2prSrdp+VZxTUn57nGiYLVFV3nco7jiPiqrruPoP7D7loy42uhjaW4nM6WmDwlISlGekoo6DofqJt4htnZTNNjJcNbhiIyBkE6taEOD6hxOJJ3u9icbXo8X4ZqyGzhlgy1bQc9W5V/iw79o31T70nQwcVrUYN058CwLIN5Xx1k3HtTfR0Yb9OoT0ABveSV3fdNlZ50D7TyPaE06NB6WL6Uu5yOV3t+wwfzAJcL0xXnbaHIGlTePowBiIjECc4Ko1rVZPo0XH+Jzf6inc2WKSE40c0nmAlrzY4dHhmg6Za1emfNohvF9R3tCXOTzw7Zj2K07h4RUdEaJTdyVnpUm5Hk24usSe0kqsooiGkrFa9a0Umt9J5PqgAfePYhIerN6VJfG4eOaprDeoKdNSeoUuB3y7P4vulO9z1Wsp1XvcGtFZ5JMAZNa32JFuJnyzHYmiDqJg6iMpyKO3nZH1rOxrI+frOMmNTnNHiVedWuwSpWnZHq+9LGOMUWl0TznZNPBus9cJbtN6VannPMbhzR3a+tWfi9W3N9ZT4v1tzfWQ3VXIdUWuwLDekDji9y72Sycp5j2EDIn5TCDuLsEA9Eyu9s0WrVGFhgA6y1wB8EvVv0e2tjgaL2gDMTULXAxEy0bslM0X+axdpJ+ltH3TO1BtNlmHOfPKVANQaATBPTr/hG8IGyym0lgp1abH16pPOJ+SZRbIxy2BMiIkGB0prs2gVXC7lHS94GJ+OXHVlJByy613u7QB1F+NrgThw850gAkGcmdCtThGGVS1KnGpUqZnHTa3CRVvW4nttN207Rbatpx/LPDnAUGMpAFoa0mMzLZWg+XUv2lP1m+9LPxUeagqucxzwzkxLqhAZM4QNQE7kUoXW9ogNs46cD3HtcUCo4y7jFJSj2CXl1L9pT9ZvvVa8X0K1KpSfUp4ajHMPPbqcCJ1qvZroc12Imk529zHZcAHADsRFlJ23B1MI/qQnZbBVme6MruOx2ehSsleGcpTtL7PahiDsQeSzGQT5reY4RlzitP+CaP7JnYvFguptKrXqNJ+Wc1zmnDha4NwktykYoBMk6kQUqNSdy6SlBWucKViptMtpsB3hoB7YXdRRYNt3Ld0/PU/tJyhJt0/PU/tJzTVD0iWJ9SEXyd/oO9UqeTv8AQd6pT0oq6C5L8y+BF8nf6DvVKhsz/Qf2OT0op0FyTzL4MrvHR2q+Sx9X7L8ZHUdnYUJdovaR+rJ4fjC2pREUGu4KVRPsYe7R+0j9RU6hPguTrotA/UVv/jf7luqi3YzmMHN3Vhro1R/23+5UjclSZwVetjvcv0KooTOYfYaVcENLHhu/kqryOovmEfp3FUIBxPz3UiPvTC1FRU03szUatt0Z5YbrfTBHyr5M84augBrQAFZ8mf6DvVKelEJ0b9wixNuwi+Tv9B3qlTyd/oO9Up6UVdBcl+ZfAi+Tv9B3qlTyd/oO9Up6UU6C5J5l8CL5O/0HeqVPJ3+g71SnpRToLknmXwIvk7/Qd6pU8nf6DvVKelFOguSeafAi+Tv9B3qlTyd/oO9Up6UU6C5J5l8CL5O/0HeqVPJ3+g71SnpRToLknmXwIvk7/Qd6pU8nf6DvVKelFOguSeZfAi+Tv9B3qlTyd/oO9Up6UU6C5J5l8ChdVBwrUyWuAxbim9RRFhDKrAalTO7n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jpeg;base64,/9j/4AAQSkZJRgABAQAAAQABAAD/2wCEAAkGBxMTEhUTExQUEhQVGBcYGRYXFBQXFRUXGBcXGRcYFhYYHCggGRslGxgWIj0iJSkrLjAuFx8zODMsNygtLisBCgoKDg0OGxAQGiwkICQ2LCwsLC8sLDQvLCwsLCwsLCwsLCwsLCwsLC8sLCwxNCwsLCwtLC0sLCwsLCwsLCwsLP/AABEIANAA8gMBEQACEQEDEQH/xAAcAAEAAgIDAQAAAAAAAAAAAAAABAcFBgEDCAL/xABIEAABAwICBwQHBgMFBgcAAAABAAIDBBEhMQUGBxJBUWETcYGRIjJCcqGxwRQjUmKCkjOi8ENTstHhg5OzwtLTFiQ0RFRjc//EABsBAQACAwEBAAAAAAAAAAAAAAAEBQEDBgIH/8QAOREAAgEDAQUECgIABQUAAAAAAAECAwQRBRIhMUFRcYGR0QYTIjJhobHB4fAUQhYjM1LxNFNicpL/2gAMAwEAAhEDEQA/ALxQBAEAQBAEAQBAEAQBAEAQBAEAQBAEAQBAEAQBAEAQHF0BygCAIAgCAIAgCAIAgCAIAgCAIAgCAIAgCAIAgCAIAgCAIAgPmR4aC5xDQBckmwA5knJDKTbwiuta9qMcd46MCZ+Xam/ZN90ZvPkMs1Dq3aW6O86Gx0CpUxOv7K6c/wAfX4Fd0Ot1THVsrJJHSvabOBODoz6zABg0WyAFgbFRYVpbak2X91ptB2sqMIpc129erPQlBWMmjZLGd5kjQ5p5gi47j0Vqmmso4GpCVOThLijvWTwEAQBAEAQBAEAQBAEAQBAEAQBAEAQBAEAQBAEAQBAEBrGtOvFNRXaXdrMP7JhFwfzuyZwzxxyK01a8afHiWVjpVe63xWI9X9upT2s+t9TWm0jt2O+ETLhg5b34j1PhZV1WvKpx4HZWWl0LRZisy6vj3dDX1pLE6Z3ZN8+5e4rmR68uEFzLT2N6y2JoZDgbuhJ4HN7PH1h+rmplrV/o+45rXrHcriHZL7P7eBbanHLhAEAQBAEAQBAEAQBAEAQBAEAJQGq6V2h6PgwMwlPKIdp/MPR+K1SrQjzJ9HTLmrwjjt3EbR207R8rg0yPhJy7RhA/c0kDxsvKuIPmbKmj3UFnZz2M3GKQOAc0hzSLggggg5EEZhbytaaeGfSGAgCAIAgIGmdMwUrO0nkbG3hf1nHk1oxce5eZzjBZkzfb21W4nsUo5f7x6FSa1bTJ57x016eLLeuO2cO8ep4Y9VX1bpy3R3HW2OgU6XtV/afTkvP6fA0Inioh0CWNyOEMnBNsVkw2orLI8eOJ4r2924iU8ybk+ZLpZ3Rva9hLXsIc0jMOBuCPFeU8PKN8qcZxcZLKe5no3VHTza2mZMLB3qvb+F49Yd2RHQhW9KopxyfO7+0la13TfDk+q/fmZlbCGEAQBAEAQBAEAQBAEAQBAdVVUsjY6SRwYxoJc4mwAGZKw3g9Ri5NRistlE6+6+yVjjFEXR0ww3bkGXrJzH5cudzlArV3LcuB12m6VGituosy+nZ8fiaS5yjF1uR1PcvSRonM3HZ/r2+ieGPJfTE+mzPcv/aR8iOI49+KkUqjg8PgVGoWcbmO1H3lz69vmWfJtU0aDZssj+rYZLfEBSnWgUcdMuHyXj5Gd0DrTS1lxBKHOAuWEFj7c91wBIyxFxivUKkZcGabiyrUFmpHd15GZXsinxLIGgucQ1oFySQABzJOSGUm3hFc617UY2XjowJX5GVwPZt90ZvPXLLNQ6t2luhvOjsPR+dTE7j2V05/j69hVWktIyzyGSZ7pHn2nHhyAyA6DBQJScnlnWUKFOhDYpxwiKvJtCGQgOic3O74n6L3FcyLXllqC7WfbQsM9xR9hYNqNu2a6y/ZKoNebQzWa++TXew/wJsejjyC321XYlh8GVGs2P8AJobUV7Ud6+K5ovtWpwQQBAEAQBAEAQBAEAQBAEBTu2rTshlbSNJbG1rXuA9t7ibX6NAwHN1+AUK5m87J0+h2sdh13xzhfD/kq9Qzos4RyyInHIdV7xjiaHJy3RNl1f1GmqSCWmOPjI9pA/Q02Lu/LqtsKcpfBFdc3dGjxe1Lovv0+pu+ktn9I6mMLWWOfaf2m8MnX+mSlxpqJQ17upVeW+5cEU9JDJTyvgkwfGbX4OHAjoRY+K01IYLGyuHLczOav/aXzMfStkdMxwLTG0mx/NbANORvha91HSlteyXFSdF0nGs0k+v7x7D0rTOcWNLwGvLQXNBuA62IB42N1ZrhvOFkkpPZ4Fd7Z6GYwsma95hYd2SMH0ASfRkIGeNm43tcWtiot3CTjlcOhf8Ao/cUYVXCaW0+Evt8P3PIp+6rjs8hYMnKGQgPl7rC6ylk8ykorLOmNvE5le2+RFpxb9p8WdwC8EhI5WD2bNqrqRU1pDmt7KHjK8YH3G5vPdhhmFvpUJT7CrvtWoWu5vMui+/T6/Avyhp+zjZHvF+41rd53rO3QBc9TZWqWFg4GpPbm5Yxlt4O9ZPAQBAEAQBAEAQBAEAQBAUZtriLa9p4PhYfJz2/QKBdL28nW6HNO3a6N/RHfqVqK1zBNVtvvC7IjcWHB0lsbn8PnyHqjb85GjUdXw/V0X2vy8ywtF6v08ZvHDEw8wxu9+611JVOK4IpZ3dWpulJvvMvJSWC9YNG0QJAg2jHaF1dpn1slQ+Nr5Wxta0uALQC5xJAPtZC/IphB1JJYTNxYwAWAAHICwXo1H0gOqrpmSMdG8BzHtLXNORBFiFhrKwz1CbhJSjxRQdbsxq/tE0ce52bHeg9793tGkXFrA+kARfAC91D/jyyzpXq9DYi2nl8UuRqlfox8EroZW7r2GxFwRkCMR0IKjzzF4ZbWrhXpqpHgzqEIXjaJaoo57ELG0evUo+mxBYcj1GkkfYC8m5IyGhtDz1UnZwRukdxt6rRzc7Jo716hCU3iKNVxc0raG3Vlj79i5lt6qbMYYbSVVqiTPct9y09x9fxw6KfStYx3y3s5K+16rW9mj7MevN+Xd4m/tFsBgApZz5ygCAIAgCAIAgCAIAgCAIAgNG2maAdOaWdkZlMMtpGi1+ydYl1vaDXNBsOBOC1zgpNN8ibbXUqNOcIvG0v35ZJ1M67QVsIZNglsgO2SpugIrkGTu1eZeSV/D0WjvxJ+bfNAzOoYCAjVVa1mGbvwjPx5BAV7r1oqWpgLmEtmhc6Voa8jeve4AHHdJsc7i3Faa0W47uJY6bVpwrYqJbL3FPkkklxLicSSSSe8nNVblnid5TpKCxFYRyAvOTcoiyGcH3FEXENaC5xNgACSScgAMynHgYk1FZbwixtVNlsklpKwmJmYiaR2jveOTB0xPcplK0b3zOcvvSCEMwt9768u7r9O0tbRmjYqeMRwsbGwcGj4k5k9Tip0YqKwjlK1epWnt1HlktejUEAQBAEAQBAEAQBAEAQBAEAQBAatV0pp32t904+ieDb+yeXTosGTuab5LIObIDolkJIYwbzzkOXUngOqGDYNHUgiYGDE5k83HM/1wsgO+SQNFyQB1QECrrSR6AIB9oi37R9Shkh01MXn0cuLj8e8/0UBmKenawWaO88SeZKGCkNqOrP2Wp7WMWhnJcLZMkze3oDe47yOCrLmlsSyuDO50O+/kUfVyftR+a5P7P8mlKKXhtGquo1TW2cB2MP968Gx9xub/l1W+lbynv4Iq77V6Fr7PvS6L7vl9fgXFqzqjTUQ+6ZvSWxlfYvPMA+yOg8bqxp0Y0+Bxt7qVe7ftvd0XD895n1tIAQBAEAQBAEAQBAEAQBAEAQBAEAQBAfMjA4EOAIOYIuD3hAYmfQTc43OYfw3u344jzQzkhR0gcWhzy0HM8csscAgMrTGCIWZxzIBcXd7uPmhg5mq3dGd+LvLIfFAQw8udZoLncziR3k4NCGck2Kg4yHePL2f9f6wQwTQLZIDlAYzWPQsdZTvgkwDsWutcscPVcO74gkcV4qQU47LJNndTtqqqw5fNdDV9WNmVPTkPnP2mQZAttE39FzvHvw6LRTtYx3veWl7r1autmn7C+fjy7jegFKKI5QBAEAQBAEAQBAEAQBAEAQBAEAQBAEAQEd1W3h6R5Nx+OSAhzVMhNvU6C1/MoD5jiw/r5oD5nk3LBou4kADvNuKGSTFo++Lzc8gT88/khgmxxhosAAOiA+kAQBAEAQBAEAQBAEAQBAEAQBAEAQBAEAQBAEBHraxkTd55sMhxJPIDigIMGmO0B3AG2/Hn09Ef5oZwfDn75sS6U8hg0d4H1WMmcHeymlIt6MY5cfIZ+ayY3HVWULmsLw8uLcSLAAtGduN7Y5rBnJ2UMoOCyYI+k32e13BhafAHH4XQGbQwEAQBAEAQBAEAQBAEAQBAEAQBAEAQBAEBA0tpmnpm708rIhwufSNvwtGLvALzKcY+8zfQta1d7NKLf714I0zSO1mlZcRRSzEcTaNp7ibu/lUaV5BcFkuqPo5cS31JKPzfl8zCT7YZfZpWDvkc75NC1/zH0Jn+G4LjUfh+WR27X6ouDRTwkkgAXfckmwGa9RupN4waauhUacXJze7sLAkpXVDd+UgOa2wDb7rSRju368egU05l4zuNY0brnRU0skNW2aKVpsXOZvxED1d3cJJBBvct4rU6sU8SJ0LCtUpqdPevhxLA0XpKCdm/BJHKzK7HAgdDbI9CtiafAhzhKDxJYJiyeDgi6A16iO6bfhJb+02+iwemS9JtBx5rJglaIm3ohfNvon9OR8RY+KGCagCAIAgCAIAgCAIAgCAIAgCAIAgCA4JticAgKu1z2nbpMNCQSLh05Fx/sgcD7xw5A4FQa11yh4nU6doG0lUue6Pn5f8FW1VS+RxfI50j3ZucS5x7yVBbbeWdVTpxpx2YLC6IUdK+V4jiY+V59ljS51uZAyHUr1GEpcEaq91RoLNSSRttDsv0hILubHD0kkx8ow5SI2k+ZT1fSC1TxHL7vNmX0dsump5op5JYXtjeHFrd+5Ixba4tnY8Mlvp27jJNsqrzWYV6UoRi1ksOkd6JHNSzniq9rVH/6Wo3d10jC14OBBFnAHuu5RLqO5M6LQavtSp9/78jSdHVckLxLDI6KQZPYbHuP4hhkcFCjUlF7jpKtpSuI4mi4tQtpAqHNp6vdjnODHjCOY8B+V/TInK2AVhRrqe58TktR0mds9qO+P7+/AsVSCmNdnwmkHAOB/c1pPxKwe+RPmbeMLJ5I2iJd2UsOUmI95ox82/wCFDBnEAQBAEAQBAEAQBAEAQBAEAQBAEAQFR7Vdci5zqKB1mNwmcD6zuMYPIceZw4G8C6r59iPeddoelpJXFVb/AOq+/l4lYkqCdO2kss27UTUSWvtLIXQ0gPrDCSYjMR3yb+bwF8bTaNtnfI5nU9a2PYpcS7dDaGgpY+zp4mxN47oxcebnHFx6kkqeopbkcpUqzqPam8k9ZNZD0rGSy49m5+BH1QyjFtNj4/18EMEyq0NBUxbs0bZWuaMHcMM2nNp6ixXmUVJYZtpVp0pbUHhlN6+6iuoT2sV5KZxtc+tETk1/MHg7wONr11xQcN64HZ6Tqkblernumvn2eXf2aZIy45HgeR5qPGWHkuatJVIbLLx2U63GtgMUxvUwWDjxkZ7L+/ge4H2lbUam0j59qNp6ipu4fRmYm/iy+8P8LVsIfIkCXCyyeGQqh27Z/FhDvI4/C6GDZ0AQBAEAQBAEAQBAEAQBAEAQBAEBr+vWnfsdHJKD94fQj9917HwALv0rVWqbEMlhplp/KuIwfDi+xefA87OcSSSbk4knMnqqc+ipJLCM7qHqydI1W46/2eGzpiML4+iwEcXEHwDjwCmW9LLyzntZ1D1cdiP6/wAfU9EwQtY1rGANa0ANaAAGgCwAAyACsTjG23lmh63bTIqdzoqZonlGBcT90w8rjF56Cw68FEq3SjujvZf6foNSulOs9mPTm/L93FeVu0DSMhJ+0Fg/CxrGgdxtfzKiO5qPmdBDRbOC9zPa2Qv/ABnpAf8AupfEgjyIIKyq9RczE9JtJf0RmtB7TJGEsrG9pvNO5JG0NPaBp3RIwCxBsBcWUqncZTzyKG80ZQqRVPhJ4EW1OvAAAgsP/rd/1LR/Ln8Czj6P23Ny8fwZ3UXWyq0rUz0lS2I0whcX7rCHEktaBvbxt6xP6VKpSdSHtcyivaMbKvmi37LWO3iV7pzRrqaolgdnG4tv+IZtd4tsfFVs47MnFncWtdV6Masea/5Xczv1K0saTSVPLezJHdlJyLXkNue47rv0qRbTw8FLrlupR2uv1X43F7VbPvpOpaf5Wqw5nHL3T4LwMCQDyuvR4Z1VrfQd3FDBsqAIAgCAIAgCAIAgCAIAgCAIAgCApzbXpIuqIqcerGzfOPtPNsR0a0fuKrryWZKJ2Po3QUaUqr4t47l+X8itJ37rSVFisvBf16nq6bkX/ss0EKXR8VxaSYds/nd4G6DfKzN0W535q3pRxE+d31b1lZ9FuMTtZ1sdAwUsLt2SRt3uGbIzcAA8C6x7gOoKj3VbZWyi20HTlWl6+ovZXBdX+Pr2FNquO0M7qhqnUaQcTEAyFps6Z99y/wCFgGL3eQ5kXCk07aU+O4pL3W6Vv7MVtM3HSmyF7Y96CftJAPUczcDz+V28d099+8LbKzwvZZAoekalPFWGF1T4d372FYywlpLXAhzSQQRYgjAgjgc1D3o6VKM0nx5o4ssHvBaOwGgtHV1B/tJGsH6AXH/iDyVrQWInAatPaq9uX4sxu2WkDK1rwP4kTSermlzT/KGKHeLE8nRejlTatnF8m/B7/rkrjSHq34ggrVRftFjqMc0c9Gj0nSTdqGvy32Ru/dG0/VWyeT57OOzldpMo6ZjmuaWi98TYXxyN+efkF6NJCc3eZY8Rj9UMszVJJvMa7iQL99sfihg7kAQBAEAQBAEAQBAEAQBAEAQBAedtoNT2mkal3J+5/u2hn/Kqiu81GfRdJhsWdNfDPjv+5r9LS9tPTwf3srGfucG/VZoLLNeq1dil4vwR6nAAHIDyACtj59xPNWsmkzU1U05x33kj3BgweDQ0eCpaktqTZ9Msrf1FCFPovnz+ZjoKR08sVOzB0z2svnbecBc9Mb+BXujHMjRqdf1VJ97fYvM9O6J0dHTwxwRN3Y42hrR3Zk8yTck8SSrZLCwj57ObnJylxZLWTwUFtRpBHpGa1gHhj7Dm5o3vNwJ8VU3KxUZ9A0Oo52Uc8sr5moTmzT3LTHe0WVZ7NOTL+2UUHY6MgBFjIHSH9biW/wAu6riksQR861Ce1cS+G7wNS23/AMWm9yT5tUO94o6L0Y9yp2r7lVV/qHw+ai0veL2+/wBB931PROhmFtNSE8aeHzEbb/RW8eCPnlbfUn2v6mTo32l94HzGI+G8vZGOqRti4fmd8zb4IZJuij93bkXf4ifqhgmIAgCAIAgCAIAgCAIAgCAIAgCA80azn/zlV/8AvN/xHKlqe++1n0yy/wCmp/8ArH6I51MaDpSjvl2rT4jEfEBb7XiVWuN+rfYz0LrHOY6SoeM2wyuHeGOI+KsKjxBs5Czgp3FOL5tL5nmdUp9ONg2aR72l6YHIdofKKQj42Uy1W9HO69L/AC5di+p6JVicWEBQW1Ko39JTcmCNvkxpPxJ8lU3TzUZ9A0KGzZQ+OX82abUAmzQLlxAA5ngPOy8Ullku+qKFPeeptG0ghhjiblGxjB3NaAPkrhLCwfN5zc5OT57yndstYH1rIwb9lE0Ho5xLj/LuKtvJZnjodp6OUtm2c3/Z/JbvrkruraSA0C5c4ADmtNL3izv3ilj4nqIUVoWRjONrQ3va23xGHirjG4+cOWZNkKJ3pMP5gPP0fqiMS4nfWNs93Wx+FvoVk8kjRg9DvLvmR9EBLQBAEAQBAEAQBAEAQBAEAQBAEB5v10pyyvqmn++kd4PcXD4EKnrLFRn0jTZ7dpTfwS8NxjtBT9nXUb72DZ4rnp2jb/C62W73kPWY5p9zPSGslOZKSoYM3wytHeWOA+KsaizBo4yzmoXFOT5NfU8zqlPpxm9nlWItL0rnGzXFzL9Xsexo/c5vmplq95zevQey/il8nvPRysTjCHpfSLKeF80hsxgJPXk0dSbDvK8zkorLN1vQnXqKnDizzXpCsdNLJK/1pHOee9xJw6YqllLabbPp1GlGlTjTjwSS8Dv1PpO30pRxcBIJD3R3kI8o/ipVrHO85/X6+ytldPruPR+k6+OCJ80rt1jBcn5AcyTYAcSQrCUlFZZyFCjOtUVOCy2ebtNaSdUzyTv9aRxdbPdHstB5AWHgqacnKTkz6ZbUI0KUaUeCX6+8n7P9FfatJQMtdkR7Z/QMIIv0LtwfqUi2hmRTa5cbFJru73+D0YrM4cxVdDZxtx9Ie9x+OPisHrij5q6gnHccMPy/596yeSbo2UFgscRmOIPUICUgCAIAgCAIAgCAIAgCAIAgCAICjdr+j+zrzJbCZjXX4bzRuEeTWn9SrLuOKmep3Po/W27XY/2trx3/AHNArWXbcZjFaaTxIsL6nt0W+m89OaraWFXSQVAt94wFwzs8YPb4ODh4K3i8rJ87rU/V1HHoUNrloQ0dXJFazL70Z5xuJ3fLFve0qorU9ibR9E027V1bxqc+D7Vx8zAyR3tiQQbgg2LSMiCvMJuLyjfcW8K8dmZZOhtrM8cYZPC2ocBbtA/s3OtxcN1wJ6i3cpavXjejnZ+jKcsxqYXZ+TXNbNcKiuID7Miabtib6oP4nHNzrcfIC5UerXlU48C40/S6Nmsx3yfFv7dEa6tJZE3VnSTqOtjq2gP3A5pYcN4OaWmzvZOOdipNGv6tYwU+o6R/LltKeO7P3RldbNcaiuID7RxNN2xN9W/4nHNzuvkBcrzVryqceBu0/S6Nmsx3y5t/bojW5H2F1qSy8E+pUVOO0y79k2qxpKYzSi09RZxBFixnsMIORxJPeAfVVrQp7MT57ql56+rhPcvm+bN7W8rDrmiDhY/6hAYx4s4jkbX4HAZ8uSGcHWQWu3m4EeRHI9EMGWppw9tx4jiDyKA7UAQBAEAQBAEAQBAEAQBAEAQGj7WtBmej7Vou+nJf1MZH3g8LB36Co11T2oZXIvNBu/U3GxLhPd38vLvKNsqs7rGTfNj2tQppTQzOtFM7eheTg2Q2BYeQdh4j8ysrerlYZxWs6e6ctuPD7fgtHW3VeGui3JPRe25ZIBdzCenFpwuPlmt1WkqiwytsNQqWdTahvT4rr+fiU9pnZ7XQE2iM7Bk+L0r/AKPWB8PEqunbVI8snZW2t2lZb5bL6Pd8+HzMOdXqv/4tR/uJf+la/VT/ANr8Cb/Otf8Aux/+l5k7R2o+kJyAynfGD7cw7JrepDvSPg0rbTtpy4rBX3WuW1JNQltP4cDPab2V1EETHQPNU4D7wWDXb1ybxji22Fs8ON7DZWtWt8SFpuvU3/l13jo/P9x99Ol0RUNNnQTNPIxvB+IUVwkuTOhV1QksqcfFH1S6DqpXBsVPNITyjduj3nkBrfEhe40Jy5Ea41S1orLmm+ieSzNRdmXYvbU1pa+RtiyFuLIz+J7vbcOmAtxwtPo26hvZyOo6xO59mG5FmqSUgQBAYx/ru7/mAfqsHrkcNjJDiMgbW5DdB+ZKyeT5YCDvNNjx5HvQHdFXOLwC0WOGF7jqgMggCAIAgCAIAgCAIAgCAIAgOHC+BxBQcChdomqRopt9gJp5SSw/gdmYz3cOY7iqq4o+reVwZ3+j6krunsy9+PH4/Hz+PcadLGHCxWiMnF5RaVaUasdmSLI1I2nPga2Cu3pYxg2oF3SNHAStGLx+YXPMHNWFK6T3SOQ1DQqkG50d6/f3yLZ0bpOGoYJIJGSsPtMcCO42yPQqWmnwOdlCUXiSwS1k8hAEAQGK0xrHS0o++mYw/hvd57mNu74LXOrCHvMl21jcXD/yoN/Hl48DQptsDBUMaILU5cGmRzvTaDm7cAIwztfgtEbtSljBa19AqUaSk5ZfRcM9MlotcCLjEHjzUs585QBAY6o/iHuB+Y+iweuRJoR6PeT87fRZPJ1VUQbiMicR9QgOmmH3jfH5FAZNAEAQBAEAQBAEAQBAEAQBAEBHr6KOaN0UrBJG8WLTkf8AIg43GIIWJRUlhmylVnSmpweGuZTet2zaaAmSmDp4c90Yys7wPXHUY9OKratrKO+O9Haafr1KslCt7MuvJ+Xf4miEWwUQ6BH3TTujdvxudG/LfY4sfb3mkFeozlHgzVVtqNb/AFIp9qNjo9f9Ix2AqHOA4Pax9+9zm73xW5XVVcyunoNjL+mOxsyA2oV9s4u/s/8AVev5lT4Gn/Dtn/5eP4I8+0jSLspms92KP/maV5d1VfM2w0Cxjxhntb+zMTXa0Vkv8SpmIPAPLW/tbYfBa5Vpy4sm0tNtaXu04+GfmzELWTSZorQVRWHcp4nS8C4YMZ7zzgO7NbqVKcnlFZf39vRg4zlv6HoPVLRstNSQwTSCV8bd0uaCBYeq0XzDRZt7C4AwVtBNRSZ8+uakalWU4LCZl16NAQGGqKtgkeXOtYhozN7DHLqSsHrkSqKtZYAuticwRe5vxHVZPJzpN/qDqT4AEfMhDKOuD1md58rWQwZJAEAQBAEAQBAEAQBAEAQBAEAQBAYXTeqlJVYzQtLvxtu1/i5tifG61TownxROttRubbdTm8dOK8GadXbIoj/BqJGdHsa/4tLVGlZLky6pek9Rf6lNPsePMxU2yOoHqTwu94Pb8gVrdlLk0TIek9D+0JLsw/I6BslrP72m/dL/ANtY/hT6o2P0mteUZeC8yRFsin9qoiHc17vnZelZS5s0y9KKX9ab8V+SfS7IG3+8qnEcmRBp/c5x+S9qyXNkap6UVH7lNLtefI2HRezeghsTG6dw4zO3h4sADD4hb4W9OPIqrjWbuvuc8LotxtkMTWNDWtDWjABoAAHQDJbysbbeWfaGAgCAxD9DfemUOBvfAjK+djf6IZySZKIkWuPn8EMHfLT3A5t58Rxv5BAcQQEG5thkBj43sgJCAIAgCAIAgCAIAgCAIAgCAIAgCAIAgCAIAgCAIAgCAIAgCAIAgCAIAgCAIAgCAIAgCAIAgCA//9k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3292311" y="152564"/>
            <a:ext cx="2735173" cy="762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chemeClr val="accent2">
                    <a:lumMod val="50000"/>
                  </a:schemeClr>
                </a:solidFill>
              </a:rPr>
              <a:t>المدى</a:t>
            </a:r>
            <a:endParaRPr lang="en-US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533564"/>
            <a:ext cx="2590800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1219200"/>
            <a:ext cx="6931025" cy="5584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4293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9" descr="data:image/jpeg;base64,/9j/4AAQSkZJRgABAQAAAQABAAD/2wCEAAkGBhQSEBUUExQTEhUWFxIUGRgVGBkXGBQXFBUWFBcWFRQYJyYeFxokGRcYHy8gIycpLywsFR8xNTAqNSYsLCkBCQoKDQwNFA8PFCkcHBwpKSkpKSksLCkpKSkpNikpKS8pKSwpKSw1KSksLCkpKSkpKSkpKSkpMikpLDIsKSkpKf/AABEIAHkBnwMBIgACEQEDEQH/xAAcAAEAAQUBAQAAAAAAAAAAAAAAAwEEBQYHAgj/xABAEAACAQIDBAUKBAUEAgMAAAABAgMAEQQSIQUxUdEGExRBkQciMmFicXKBkrEzQlKyI4KhwcJDovDxJDQVFuH/xAAWAQEBAQAAAAAAAAAAAAAAAAAAAQL/xAAYEQEAAwEAAAAAAAAAAAAAAAAAARFBMf/aAAwDAQACEQMRAD8A4bSlKBSlKBSlKBSlKBSlKBSlKBSlKBSlKBSlKBSlKBSlKBSlKBSlKBSlKBSlKBSlKBSlKBSlKBSlKBSlKBSlKBSlKBSlKBSlKBSlKBSlKBSlKCXDxBibkgAE6eqvWWP9T+A50wn5vgaoaCbLHxfwHOmWPi/gOdXWEwagXfX1c6yMLi25QPcOVBhMsfF/Ac69RwoSAGbU23DnWVkwCSDQZTxGniKxccBSZVO8MPvvoPJSPi/gOdUyx8X8BzqJt5rceiXQProe04i6Qa5ANGlKmxN+5L3F+8ggbrgNTyx8X8Bzplj/AFP4DnV70gxSNKViRI4180BRvtoSTvJ99Yugnyx8X8Bzr3LCimxZvAe/jVrVxjfxD8vsKCmWPi/gOdMsfF/Ac63Pyb+TN9pFpZC0eGjNiw9KRrXyR3000ux3XG8mui47othoUKQQQoFFixGZz3G7tqfGg4Plj/U/gOdMsfF/Ac6udv4fJiJFFt99N2uulY+gunhQAHM2ovuHEjj6q8ZY+L+A50xHop8J/ca3/wAmXkofaA6+bMmGBIFtGmIIuFJ3INxbjoO8gNByR8X8Bzplj4v4DnX1JgegmFjUrBh8MgAAvlux03lzqfma1LpV0Lw0oZXRQ24OiBSOFiNbd+tSxwfLHxfwHOvfUplzZmte24cL8auNv7EbCzNG2vep7mHGrX/S/n/xqimWPi/gOdMsfF/Ac62HoR0IfHyHekSnzmG8n9K30v6+6u7dHPJ3hogBHBDcDVnGZydx85qD5pyx/qfwHOqZY+L+A519Q7T6HYOQFJ4InFt4jAI+FxZh7xwrjflL8lhwA6+AmTDki99TFm3XP5l7r7wdDxqWNFjhQ3szaAncO7XjXjLHxfwHOmE3t8D/AGqCqJ8sfF/Ac6rlj/U/gOdZnobsHtMwzAFVI0O4k8fVXcNndHIVULJFCynepjVgdO++n/VB865Y+L+A516SKMkAM2pA3Dv+ddu6aeRSGeBp9nDq5VBJh1ySW3hAb9W1twvY7tK4dAhEig6EMAQe7Wg9MkYNrt4DnVMsf6n8BzqOX0j7z968UE+WPi/gOdMsfF/Ac63LyeCNgyyoki5tzoGG4ca2bpd5I45MM2K2eCCoLPBckFRqxivqGG/Jc3G7gZY5Plj4v4DnXuSFFNizd3cO8X41bWqbG+n8l/aKoZY/1P4DnVckfF/Ac6t6mwmKaNw67x/X1Ed4oK5Y+L+A50yx8X8BzrosnQqLaGF67CKI8QFzdWuiy2FyoXcrnutYHdbvrmhW1BctCgAOZtb9w7jbjXjLHxfwHOk/oJ7m/cakwWFDatu+9B4CR8X+kc6FI+L/AEjnWYhmtooyj1afapGdWOUjNfTX+x7qDBZY+L+A50kiXLmUk6gai28E/wBqudpbN6vVdV+xq2H4R+MfY0EFKUoFKUoJ8J+b4Gpg47t7gT4Uwn5vgapNmOBJY/mBXxoMhEt7XqRFvoP6/wDNKo+Hym1XGFQm9BBlZW0/7tUWJUFkbg4HuB7vH71kpF09Y+3fVhjPNZF7y4NBisJhjJKqDe7qg97MFH3rvXTRhh8O0SqFjhRYowO9UXL/APpPrrg2BxXVTJJ+h1f6WDf2rvHTwLMjSoS0ckYkU77h1zAr6vOqaPn9muapVSKpVCrjG/iH5fYVb1cYz8Q/L7Cg+s+i+zhgsBDCFASKFCT+t2GZz7yxJrVNupnLldBcMBusPl6623YW0lxeEw04N0khVmF9xCjMvvDAg+6sFtaEBGYaZ7n3LvtburMK+eumCgYprcF5VhKzvTU/+W/uH96wVaRdiEuYlG9rKPeXIFfYWxsIuFw6wquWOFEjW35sqgE++9/Gvj5J8hhcb1s30uT/AGr7D2dj0mjWdDmjkjSQd9wwzaeNSRRcPe57g1+HmkbgB6qxm2NmCS5Ww3b7g7u++nhwrYoI7D361gduzKrWAJcg6k377Dfw1qK4j5XNlhY0e2quRf1HT7gVzYfhfz/410jyt7QBVVvcs26+oy6m/wA/vXNx+F/P/jWkfRvku2aMPhIwVAVY1kJ35nfziPfyrdsLDmYkaC6sButx3bze/jWk+TbaSz4eBgTbqwrC+l1FmA9d1roez0GXMNzaj1Dhasq8y4NW3AbgNb1j9ubIWTCyQuoZXDIfcVt46+IrJ4iQKRpcm/8A0PnWM21jhHE8kjBViUu+u4KMxPztYe8UHyMcMY5ZEO9BKp963B+1WVXrYkySyOdC/Wufe12/vVlWkdL8muFui23ljf5mw1rtWyMGMgU+kCBrmt6rHuIGljXH/JU4ZF9jNf33uK7ZAyiPMbmwvYGwzXFiQPWaistgcJ1en/O6vmryx7EXDbbfIAFm6qcAdxckP4urH519K4WW4HcDu9Yr5s8s22Fn22wWxEIhguO8pdn8Gdh/LRHPpfSPvP3rxXuX0j7z968VRvXk3jDFhp6Xff8ASK7/ANEYCgN9RYHT1nSuAeTe3nk6+cPsK710aDMAL20uATvFxawqK+dvKjsVcLtbExIAEziRQNwWVRJYDuAzEfKtbxvp/Jf2itm8qu11xO18U6EFQ4iBG4iFRHcHvuVJrWcb6fyX9opHEQUpSqOweSGciIHhcf7q03yq7NEO1sQFsA5SYAbh1yCQ/wC4mty8kuzy0aDcTdh69a0byk7ZXFbTxEkZDRhhEhG5lhURhge8HLf51NGAm9CP3N+41kFTLdeGnhWPm9CP3N+41mMgZQ47xf51R5tqLV7kgIFxqd5qsERLC16vMttDQY+UXXK2+xH99axA/CPxr+01nMV5iFidwI99YMfhH41+xoIKUpQKUpQT4T83wNUINT4K12vuytuqlo+L+A50GUwe0w9g1g3r3H59xrNRtpWo2j4v4DnVQU4yeA50GexmOVBqQTwG+sImILzKx/UPlrUdo+L+A51LhQmdbF73G8CgtW3mt/6GeUJUw/Y8V+EL9XJqTFc3KMN+S9yLbrnu3aMwjvvfwHOqWj4v4DnQZHpLszqpmKEPG5LKykMpvra4rD1cfw+L+A51S0fF/Ac6CCrjG/iH5fYVS0fF/Ac6mxYTOblr6bgOAoN78lXlU/8Ajw2HxGZ8M5LAjVoWOhKjvU94HfqO+/T9r7chmhzQSJKttChBtfuI3j3Gvm+0fF/Ac6qCg3Fx8hzoLvpJPnxUhHG3hpWMqe0fF/Ac6Wj4v4DnQMR6KfCf3GuneSfyvdhQYXFXOHuSji5MJY3II3lL3OmoJO++nN5gmVLltxtoP1HfUNo+L+A50H2DB0pgljDQypKp70YEW+W6tM6YdLsNCpd3UNawF/OPfYL/AM3185qyDc0g91udUJQ7y5+Q50F70j262KnaQiy6hV4D1+s1Zf6X8/8AjVLR8X8BzqaydXva2bgL3tQbN5PPKA2z5CrAtC584Deh3Zl/uPVX0N0f6cYfERgxSo/uOo9RG8fOvk20fF/Ac6qpQbi4+Q50H13tHpDho16yaRI8t9WYL97XrhflS8qoxinDYW4guC72sZiu4AdyaX1Gp/rzlmQ72kPvtzrzaPi/gOdAwm9vgf7VBV7hglzYt6Ldw3WqG0fF/Ac6DY+gXSIYaezmyPbXga79sba0cieeRlsDcmwt791fL1o+L+A516zJa2aS3y50H0D0/wDLLh8JC0OBdZ8QQVDr50cAOhObc7DuAvrv3WPz5FIWlBYkksCSTckk3JJ7zVbR8X8Bzr3hwmdbF73HcONBby+kfefvXirmQR3Or7z3CvNo+L+A50G+eTCBSrF7Bc1ySbAWA3k1tXTXysRYfDth8C4kmcFGmX0YlO8Rt+Z/WNBxJ3caunF/Ac6paPi/gOdBDU2N9P5L+0UtHxfwHOpsUEzalty7gP0igsquMDhescLcKO9mIAUd5JNUtHxfwHOlo+L+A50G9bV6eph8KcLgSbsuR5t1lIsVivrr+rT1ca59U9o+L+A50tHxfwHOgT+gnub9xqbAbQyaHVT/AE91JQmVNWtZraD9R31DaPi/gOdBsuDxaHcy+Nj4GqYrGoupYe4G/wDQVrdo+L+A50tHxfwHOgkx+PMh4KNw51GPwj8Y+xpaPi/gOde3y9Uct/SG+3A0FrSlKBSlKCfCfm+BqgqfCfm+BqgoMhsfYzYliiOita6q2bNIf0xqoJZvVUuK6OSqsRVTL1sBxNo1ZikYkkjJew0t1dydwuKznRHaeDw6idpXSdBIjRnDrOsqubhkZnURuBp5wIGW9jcgz4fysYiNs0cOFVwZSkhjLSoskzzZM97FQ0jWBW1BgdhdGWxSllkRP4+Fw4D5tWxLOqtcA2AyEmsfHFlny3vlfLfjZrXrY8T5ScQ6m8WEV2aF2lSBVkd4GzJIStgGvfUAbzWtYZyZVJ1JYE/M0ELbzV/szY5mSd86IIIxKc1/OvLHEFFgbG8g1Onu31YNvrZn2xg0wrCGPECeaGGCVWKdSAjxO7xkeeS7RA2IGXO2p0oItpdBp4FnZzGVgWB8yNnSZcQ+SNonGjKbMb+yRUeweh0uJYrcQn/xyvWK4zjETxwIVsPRu977tKyOz/KI0XVxjDYd8Kgy9nkDSKwMglZizG5kuDY7hmNl1N7rpJ5SesmY4SGGFbwESGJVmbqXWVQ2QlAM6qbDfkB40GkTR5WIvexIvxsbXqTHemfl9hUJNTY70z8vsKCuC2fJM2WKN5WsTlRWc2G82UE2HGoo4SxsoJPAAk8dwrbPJ5tJ4Hlkw80EOJATJ2hwkckdyZUzOQmY2T0iNM1iDas1L02igkQDD4GOVVlu8EETJHIyhVKSxStmXNe5323DW1BoOFwGdHbrI0yAEKxbM+hPmAAg7u8jeKyW2OirYeESmSNwWgWy5rgzYdcTrcDcrqPfWXk6ZphoYcNAsOMiRWMhxEAtIzv1hjXdIIlYKd4zMCSLWFYDbXSKTElswRFLK4SNcqKUiWFQq62ARAAKCxxHop8J/cajELZstje9rW1vutapZj5sfw/5Gtu/++RGIu2B2ecRmUa4disikMXdv4gUPmy7l1uaDVW2RKOuuhHUaSg6GM5xFYg63zm1SYXYkjTxwvbDmXJZp7xIFf0XZiNE9q1bBF5SplMh7PgWMrStKWgDGYSOZMkhJuVViCALWyLqbVDtzyi4nFokUwh6hCpEKRhV0bMQJNZFB77N9qD3t7oWYkklBWLq4wzQkl382WLDZ84GVld2ZwQSMu69az/pfz/41mekHS98Sxyxx4eMwxYfq4yxURxP1qi7kn0gPCsN/pfz/wCNBBXtYiQSASBa5toL7rn5f0rxW1bM23Dg8LZCuKllkjeSKWImBFiWQLmDEGRyZLgi2XKd96DXcZgXibK4ynLG/cfNkRZENxpqrA/Osptnos2HhEpkRwWhWy5rgy4dMTrcDcsij33rMp5SCwdpsLgZXyJHHmwyFQqsbIdRlVUOUW18xQTob6/tnpFJiS2YIillcJGuVEKxrEoRdbAIoFvVQWOE3t8D/aoghPy/pUuE3t8D/ash0e6QdlL3gw+JSQBWSdMw0NwykEFWFzqD30GPTBOyNIFYohRWYDRS+bKCe4nK1vhNTtsWYNl6t2PVrPZQWtE6hw5y3suVgbndfWtl2l07RWaPD4TAiAOh/wDXZTMqXIWZS7Zlub2J7hrUsPlaxSEMkODSRRkSRYArxoCSsaWNsq3sAwPzoMf0W6KdpjZ7xsCwht1lnw5Yx/8AkyRAZmhAYrcfmOtra4vHbJOHmiUsr5kw811va0yrIo1sb2YVksF04dXxM0kUU0+IjaLrSOr6pXQxvkjiypdlOtx3es3wrYxpZYy5uVEUY9SxhUUfJQKC2l9I+8/epcZs6SIgSxvGWUMA6spZTuYZgLg8a9YQJ169aSI+sXORvCZhmI9dr10va3Sx1VmxQ2XjAqNHBJGIMQ5Q5siOrSLIiAMBcrn331vcOYxYQlkVrRh8tme4UAm2cm18vrAO6s5sroY07Mqzw+bLBDfzyGMySSXU5dwEZ3213VsGF6VJJMJYgjTdQmCw+FXDgRsZD55lDEpkDs5UAm/mXtY1hMf07mcACLDQyCQSvJFHlkllUOueQ3IPpsbAAXOlt1Bq9T430/kv7RUFT4z0/kv7RQXOytkGcTEOqCGF5zmv5wVkTKLA6kuPVxtWTx/QaeFZmcxlIoYZw6NnSVJpViXq2Gh84m97WyNUqbZwceFbqkxC4mSFcPIpKdRa655FPpksEvlIADMTc2AqTBdP2iVIkw+HbDKCDBKGlWQsysXcsblrrpawW5supuGO2L0VkxBYXENkikXrA4Eglnjw6lbA3GaTfu0NYvHYXq5XS4bIzpcbjlYi48K3XpR5SVlkbsuHhhUiEdY0SLN/CmGIC3Q5QudV3DzsgJte1aNLIWYsTckkk8SdTQST+gnub9xqmFw+d1XMqZiBmc2Vbnex1sBVZ/QT3N+41keja4YuwxMjwDKCkix9cFdXVrNFcEgqCLg6XoJMV0TljjlckN1b4aMBQ95O0o7oyXAJWyHW2txa++rfZnR95cScO/8AAcLMzdarDL1UTykMtswNkItbea2vavlOPXsYocNNHaIDroMozRPNIskcSP8Awjed7ecx7733QS+VzFO2aWLBzMBlQyYdSYkK5CiMLHKVJBzFt51oNV2rsswFAWVs8UM3m30EqBwpv3gHX11APwj8Y+xquNxzSsGc3sqILaAKihVA9wFUH4R+MfY0EFKUoFKUoJ8J+b4GqCp8J+b4GqCgUpSgVNg/xF+Ifeoamwf4i/EPvQVTCswdgCVSxY/pDMFF/mbVuHRboFDMkcuKxmHw6SC4QyxxzAZ2TrCstgUGW4tfNewtqRrWxukE+DlMmHkaJiCpIsbqTezKbgi4B1G8CrbH7SlnkaSV3kdt7OSSe4anuA0A7qDpKbGw6QRwNjMDLK0GMjB62DqonOTI3WKoKGwIuxYnNpbUVix0GhIkzYnZeYogjyY8KquEysWDqxYlvOOqjQgaMLaFemag3Tp5icP/ABUibDuzYnrQ0AXKIuoRVUMoG5s2nG577nUcd6Z+X2FQ3qbHemfl9hQVgwbOjuB5sYUseGZgo8Sa27YXQY5I5sRiMDFDOhP8WZBKqXszxxv+cFSPEVgOjHSKTBTiWNnGjKwRgmdSNxJDC2ax1B9GrbbG15MTM0sjyOzE2Mjl2C381cx7gNO73UG94zYsM0DGOfZiCWDA2D4lI5EeKGFHBjt5pz9aTci+bW9qwnTzHwO2WHqbpPibmFVClcmHVCGUAMt0ex+ffWpZqXoLtcK0hhjQFmeyKBvLM5AA+ZrJ9F+i3a2fPiIMNHGUzPMwQHNm81C1lL2U+aSPAEjFmdk6p0JVlGZWU2KsrkggjcQe+rvbnSrFYwg4iZ5cu4GwUE7yFWwueNr0G9N0bwmFixJTHYaSMpAyxibDSyM4zGSNrAlhcBQUK6SX1ykVbbU6HwSYmV+07KMb4ieQZcYsb9VISUXQMihd9gpbUjhXOc1M1B0XaWGw2FgVeswUlk2moEMiTuDPGOoLSBQWIsVv3aaC9aB/pfz/AONQ3qb/AEv5/wDGggpSlApSlBPhN7fA/wBq84aHO6rdVzMq5mNlW5Aux7gO816wm9vgf7VDQb6nQDDuYAMdgRkDDElJwxBzlg8WawkHVsg83S6Eb6s4tnR46Zlj7NGscGBdnkcwKBHDDFMgfVFLSvvYEkjTUkHVsHtGWIkxSSRlhlJRmUsp7iVIuNN1Tf8Azc3Zzhw+WIsGZVVVzlfRLsoDPa+mYm1Bv8WBwmEW5lwEiLiYZAqTJiZCgw8iN52VSQJHU2sP9t65thvTX4l+9R3qTC+mvxL96DzL6R95+9bP0I2PJ2rCTNCZIWlYElM6DqwM5fQiyhgxv3C9axL6R95+9XWE21PFG0cc0qRvq8auwR/jjvlf5g0G7dGej0YXCunUYpsWs0coZ1jOFyMkhkhkuOqlVT333iwIYXxXTTHQkPFGIs0eKmQNGqjPFDDBBG110sxR23nVm1Na9tLbEs+TrXzCNQiLYKqKO5UUBV46DWrO9BSp8b6fyX9oqCp8b6fyX9ooNtwnQmJ8KB2zADEsySKDiLDqShDK5tlSQOV8067+Fe8XsyBpocBAYZmD4uLrWuBmdh1UjPHvsFtc3UDU6VpuGxbxsHjdkZdQykqw9xGoq9w3SGePrSshDTBhI9gZGD+kOtILgHvsdb60G5r0cw8EE1sRs8s2EkT/ANqOcmYPE38NcgyMVRrWJ9O19K0/pTio5MbiHhCiJpZCmUZRkzELZRuFrVi81KCaf0E9zfuNQVPP6Ce5v3GoKBSlKBU4/CPxj7GoKnH4R+MfY0EFKUoFK9KhO4E+6qZaD1HKVNxUnbG9n6V5VDamXvoJu2N7P0ryp2xvZ+leVQVUCgm7Y3s/SvKqjGt7P0ryqC1UoJ+2N7P0ryp2xvZ+leVQUoJ+2N7P0ryp2xvZ+leVQUoJ+2N7P0ryqpxrez9K8qt6UE/bG9n6V5U7Y3s/SvKoKUE/bG9n6V5U7Y3s/SvKoKUFwca3s/SvKqdsb2fpXlUFKCftjez9K8qdsb2fpXlUFKCftjez9K8qr21vZ+leVW9KCftjez9K8qdsb2fpXlUFKCftjez9K8qdsb2fpXlUFKC4GNb2fpXlVO2N7P0ryqClBP2xvZ+leVO2N7P0ryqClBP2xvZ+leVBjW9n6V5VBSgn7Y3s/SvKnbG9n6V5VBSgn7Y3s/SvKnbG9n6V5VBSgn7Y3s/SvKqnGt6vpXlVvSgn7Y3s/SvKnbG9n6V5VBSgn7Y3s/SvKnbG9n6V5VBSguDjW9X0ryqnbG9n6V5VBSgn7Y3s/SvKnbG9n6V5VBSgn7Y3s/SvKvMmJLCxtbfoAPtUVKBSlKDMbDxqIrgt1bG1mK5txGmU6Hv0P6vUKvY9oQ+eS6ln61GuHUODGuVmRdAucHdruvWtUoNminwoV1VlVHK3DCUk5ZgbaaZMm7XNv1q3lxUKCYIQUdY8qBn9IZGYEEAFSwOtwdNKwNKDPTHCXGXLqXGoksN7oTre12VDbXzCe+9S4XEYdHRkMaG8gY3lNgYgPNBB80uXHebWvWuUoM9jJYDFGiuMquXKjPmyskYa5YWz3VtBpuryezXa/Vfy9bqtmsUvue+W+bTd66wdKDYcVHhMrZTEDaTLYzXuFjKbxa+brBr3W99a/VKUClKUClKUClKUClKUClKUClKUClKUClKUClKUClKUClKUClKUClKUClKUClKUClKUClKUClKUClKUClKUClKU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4" descr="data:image/jpeg;base64,/9j/4AAQSkZJRgABAQAAAQABAAD/2wCEAAkGBxMQERIUExQTFRUXFx0bFxcYGRoaFhgXFRcbHB4YGBoaHCggHB0lHhgXIjEhJSkrLjAuGyAzODMtNygtLisBCgoKDg0OGxAQGywkICQuNiwsLCwtNCwsNDQsLCwuLywsLywsLCwsLCwsLCwsLCwsLCwsLCwsLCwsLCwsLCwsLP/AABEIAMIBAwMBEQACEQEDEQH/xAAcAAEAAgMBAQEAAAAAAAAAAAAABgcDBAUCCAH/xABMEAABAwIDAwcEEAUDAQkAAAABAAIDBBEFEiEGMUEHEyJRYXGBMpGh0RQVFiNCUlNUYoKSk6OxwdJDcqKywjM0YyQIF0Rzg8Ph8PH/xAAbAQEAAgMBAQAAAAAAAAAAAAAAAwQBAgUGB//EADcRAAIBAgMEBwgCAgMBAQAAAAABAgMRBCExBRJBURMUIlJhodEVMnGBkbHB8ELhI/EzYnKCNP/aAAwDAQACEQMRAD8AvFAEAQBAEAQBAEAQBAEAQHJx3aajoRepqIotLhrndMgfFYOk7wCAhNby3YbG6zW1UrN3OMjAYT2c49rvQgJLs5t/h2IODIKhpkO6N4LHk2vZoeBmIF/JvuQEnQBAEAQBAEAQBAEAQBAEAQBAEAQBAEAQBAEAQBAEAQBAEAQGvX10VPG6SaRkcbd73uDWjxKArPbzlQiyQQYdUROlqHZXTbxAwEAuLT8I30FuBsLkIDh4PhsUI5yKhqq2cm7qmpDY3Od8YGoOYDqs29uJWCRI7nszEnD/AGdNb4hqCT5xFlWDOZFdpsKp5RmqqOTD5Pg1UWWSJrr6c4YraXtq5oPaFk1a5km5NttZ4qkYbiLw95aDS1F8wmYfJBf8K4F2uOpsQdbXyatWLYQwEAQBAEAQBAEAQBAEAQBAEAQBAEAQBAEAQBAEAQBAEB5keGgkkAAXJOgAG8lAUBiOJtxaaXEKwvdQwymKjpWg3mf8GzfhOdoSOJ0JytIODZLiyMY/S1FTVOlgpomupmjnm0oIEWpsxzmubzkjRcEsA3W1A0xdLUzut5pGxhNTSyjycPfcAuZPNVQuve9vfHvj4cHHgsmMjvwYbECScJcBvz0dXnJOu5rXtPG4Hahn5HWoXyNa99HNNVMbpPRVVzM0OG5peMzTa9muu12tisGfgRLaaWNkMM1KSIw/2RSX8qCaN456nt8EatkDb72Otpvyas+jcIr21NPDOzyZY2vHc9ocPzWTU20AQBAEAQBAEAQBAEAQBAEAQBAEAQBAEAQBAEAQBAEBGuUmo5vCa9wv/t3t0+m3L/kgKZa4UtDBILj2NQc9Hb5xiDyxslr65bO7swssG/AlmxM1Lh+H0oknhidKwTOMj2tc90oBvqQTYENv2BV5XbLtPdhBXZ0K/ZbDsQtM6GGXNrzsbiM3C+aNwzbrXN1hSksjLpwnnYhu0myGFscYqf2SypYA61OJZzGbXa6Ua5RuO8HcVJGUuJDOlT0Wv1MOy+JSVsReCfbOjHRJ0NTB8nICBmB3a6hxa64uVKV15mztts5zsFVMxro2SRNqsrwW83PFo8OadznxvNxxczzDLRbHJlf2poM2/mGea2nosskZJkAQBAEAQBAEAQBAEAQBAEAQBAEAQBAeJpQxrnG9mgk2BJsBfcNT3BZSvkYlJRTbOD7tqH5f8OT9im6vU5FH2phe/wCT9B7tqH5f8OT9idXqch7Uwvf8n6D3bUPy/wCHJ+xOr1OQ9qYXv+T9B7tqH5f8OT9idXqch7Uwvf8AJ+g921D8v+HJ+xOr1OQ9qYXv+T9B7tqH5f8ADk/YnV6nIe1ML3/J+hwtuto6Orw6shjlu98LgwZJBdwF2i5ZbUgBY6vU5BbTwr/n5P0KnxCtiqcLpIomPfWTwtgaG/EppQ4h+trdG449wUGh0tclqTqgwWeKhg9jxUsdTzMYlM7MznOYxrcpc06WAO/NuAsFXbV8y6otRVrXOzg8hiEUErYWTvZJI9sAIi6L2BzhcA3JlaTfjffvWr5m8csnqYtoMNqpQ401V7HdYZQI2EF1+kZC4Eno2AAtYjW/DKa4oxOMno7HCxfYuolEVSypDMRY2zpmtyxy23B7dbaWGa1jxbuttGdvgRzouSvfMjWIbeunoaukqIzHWgc1lG6Rznhpt8UjW43dR4CdK7yKc5qMW5ZWLdwXaagpqeCAT3EUTIwebl1EbQ2/kdisdXqcjne1ML3/ACfobnu2ofl/w5P2J1epyHtTC9/yfoPdtQ/L/hyfsTq9TkPamF7/AJP0Hu2ofl/w5P2J1epyHtTC9/yfoPdtQ/L/AIcn7E6vU5D2phe/5P0Hu2ofl/w5P2J1epyHtTC9/wAn6D3bUPy/4cn7E6vU5D2phe/5P0Hu2ofl/wAOT9idXqch7Uwvf8n6D3bUPy/4cn7E6vU5D2phe/5P0Hu2ofl/w5P2J1epyHtTC9/yfoPdtQ/L/hyfsTq9TkPamF7/AJP0Hu2ofl/w5P2J1epyHtTC9/yfoZKfa+jke1jZrucQ1oySalxsBq3rWHQqJXaNobRw05KMZZvwfod1Ql0IAgCAIAgCApDaXDvY1VLGPJDrt/ldqPMDbwXWpT3oJni8bR6GvKPDh8zmKQqhAEAQBAEBGBBJQ4lTVEEb5QXl3NsaXO1B5xrQOthcR6guZiqNndaM9ZsfG9JHdlrHzRdWzmNMrqaOojBa19+i61wWuLSDbtC5slZ2PSwkpK6ObNOI8VBkDw11KI4TkcWueZHvkaHNBAdZjNDa+lln+Jre08+R3KCtbO3MwPAvaz43xuuPoyNB477WWGrEidzl7bY46gopJ2Bhe0sDWvvlcXSNBGhHwcx38FmKu7GlSe7G5VdPg1Q2vqZa9uWpDgSy7S1vONuCC1xB6OgF9O/d1cHTWvI8ntvEzSVNfyzfodtXzzYQBAY552xtLnuDWjiTYLDaSuzaFOU3uxV2cWp2upmGwL3/AMo087iFBLFU14nRp7IxE1d2Xxfpc/aTaymebEuZ/MNPO0n0pHE034CrsnEQV0k/h/djtxyBwDmkEHcQbg9xCsJp5o5souLtJWZ6QwEAQBAEB2tjIc9dTj6d/sNLv0UVd2psu7OjvYmC/ckXQuUexCAIAgCAIAgK45VKK0kMw+E0sPe03HnzHzK9hJZOJ57bdLtRqfIgiuHCCAIAgCAIDz02vjkikMUsZJY8AOtmaWkFrhYgtcRZR1aSqKzLWExcsNPeir3ysOSbGmU08+HveCC8uhd1vAs5nfYCw62u6wuNiKe7J24HuNnYh1Kacla+ZOdpBWsDpKeVoY1usQg52Qkby33xubrtv00vuUCtxL097VGPZP2TKDPUTSm4LWwugEAbYjpuYS5xcbGxJtYnTVJW0RiG882/wQTlFx2LEKmno2PvAx7i+QeTJK1vkMO45QSL/T7r2cNSUpLeObtTFOnSbhm1+3+R7gp2sva9za5c5znGwAF3OJJsAANeC7MIRgrRR4etiKlZ71R3f7yMq2IggObX45DCcrnFz/iMGZ3d1A96iqV4U/eZdw2zsRiLbkdf34v5EaqC+skc+XO2Np6EZ006z29f/wALh4zHNvsP99T3mxNhRpwvVTT48L/0j02mLSQxkIb23J8betUHNPOTdz0SoSi2qUIJeOb+f+zTqqEkXfE09ZiJBH1SNVNTqrSMn/8AXqU6+EbV6lNPxhk/o9TBSSy015IJMzL9Jv72fqrtHFShLdeT8mcPGbJp1qbmu1FcdJL4/tia4DjDaqO40cNHN6j1jsK7FKqqiueIxuDlhp2eaej/AHidNSlMIAgCAlPJvDmrgfisc78m/wCSr4p/4zqbHjfEX5JlsrmnqggCAIAgCAICKcpVNnos3ycjXee7P8grGFdqhzNrw3sO3yaf4/JVC6R5QIAgCAIAgOVjWKGO0UQL6iQhsbG6m7tASPHQcVBWrKCstToYDBOvLel7i1f49TkbYbKCgloKYvvUSND5ni5s6WTKA3WxDcp13k3OlwBzZZHqMPPpL200RZbIcbpA2Nhpa1jbASSFzJi0fH6QF+27j13VbsPwOrarHLJn5WYPiFe1wrZWUsAabw05JfJpqJXnTKOob9dNxS8VoHGcveyXgQbk+wr2zw6tpG2E8L21FM69iHuGVzQeAPNtHVcg8FaRxa8tyab0eTPGF7RscMk55qZvReHjKMzdDv3HrBtquhSxEZLtZM4GL2ZUhJukrx4W1O5G8OF2kEdYNx6FYTvocyUXF2asaOPVpgp5HjygLN73GwPhe/go6s9yDZZwVBVq8YPTj8iH0DObIaNZnjM9x1yA669vZ1+C8zWk6l5P3Vp4s+qYOlHD7tKC7bV3/wBV+8OeuVjp082bNa9mm1zxI3qrOO7a/E6tGqp3S0WV+b4nmoo2vN9Q74zTY+jf4rMKso5cOTNa2Fp1Xd5PmnZ/vxMFLM9j+akN7i7H7s1t4Pat5xjKO/D5ogoVatOr0NV34xlz8PiYsRHMyNlHkuOWQcCDx/Nb0f8AJFweqzRDjF1erGutHlLx8TWDjRVLHtPQO8fRJ6TfyI8FfwWJbzeq1OBtvZsbOC0ecfB/vkyxLrvHzoIAgCAnHJVBead/xWBv23X/AMFUxbySO5sSHbnLkrfX/RZSoHoggCAIAgCAIDj7Xx5qKpH/ABk/Z1/RSUX20Vcar4ea8ClV1jxYQBAEBya7aSniuC/MRwZr6d3pUMsRCPEvUdm4irnu2XN5f2beC4ViWKWMEQpoD/Hl3kG2sYtd2hNiBb6QVeeJlL3cjo09nUKOdV7z5LT9/bFhbGcm9Nh0nPFz56i3+o+1mk+UWN1sTrqSTY2vqb1/EsVK7kt1Ky5EN27wx1fitfG0XkioGGG2/O2SOQW6iczm/WUVR2aOlgIXpssfDKvn4YpbEc4xrrHeMzQbHtG5VWrM7MXdXOVt5Xcxh9S4XLnMMbAPKL5ugLW49K/gswV2a1XaDITyTUDqLGqmmJ8mlGcX05z3hxI7i59uwq1B3zOJj47sbeP4LPx/ZGirr+yKeNzj/EAyy6bum2zvAmykOfCrOGjK5xXkempyZMOqXXA/05bAutwzgZTfgHNA7Ui5Rd4smlVp1lu1o3ILjlZK50VNUQvhlbIDI1wIBDRoRfgdescQSmLxDlRfMn2Ns2EMYpJ3i9PrdryOayUsbVS/Cz5R2a2/UeZcxxUnThwtc9XGpKnCvX471l9f78jZj6EVOB8Jzb+N3H0qJ9qc2+CfoWoXpUKMVxav88zpKqdIwVEOYsI+C6/hY3H5KSE91Nc0QVqTm4NcHfyZrY8PeHd4/NS4X/kRV2r/APmfy+5qYx06aJ3Ho38W6+mymw/ZrSj+6lTaF6mDpz45ea9SbYNIXU8JO8xtv5gvTUneC+B8qxcVGvNLm/ubi3K4QBAWbyWU9qeV9tXSW7wxo/VxVDFvtJHptiwtRcub+xNVUOwEAQBAEAQBAc7aMf8ASVX/AJMn9hW9L318Svi/+Cf/AJf2KOXXPEhAY6mdsbHPcbNaLnuCxJpK7NqcJVJKEdWcDANnK/HHlzSYaa9i91+bFj5LQNZHejtGgXMnVlUfgeqp0KGEirK8ufH+i3NlOTShoLOyc/KP4koBsfoM8lvfqe1aJEdTETn4ImayVwgKrwl+babEz/wMHmbTj9FXrHf2b7q+H5J6q51TTrcOZM+Fz9RE4va34POWs157Wgut2uvwCynY1cbtEF2XZfamtPVCT/RCP1VqlocbaXH4/gt1SnGCAqTl+jDRh81wC2R4tcZi0hhJtvIGXwzdqjqx3otHU2XV6OqpcmmVdVxe91LfpB47nWOnmK59OXbhLwserr07Uq8Fz3vk8/wzYqiDDE/g0sd4aX/NRU7qpKPO6LNdp4enUfBxl9vU6KrHRCA4+0ktmNb1m/g3/wDQruDjeTZx9s1LUow5v7f7MeMjJTxN46X8G6+lbYftVpS/dSPaK6PCU6b1y8kTfBoy2nhB3iNt/MF6amrQS8D5Vi5KVebXN/c3FuVwgCAuLYODJQQ9bszj9Z5t6LLl4h3qM9hs2G7ho/XzJAoS8EAQBAEAQBAamLC8EwOo5t/9pW0feRHVV6ck+TKIXYPChAR3axxkNPSsPSmkaPAuDRf6xB+qqmLnko8zs7HpdqVV/wAV++X3PoXDqGOniZFE0MjY0Na0bgB+vEniVULMpOTuzZQ1MTKljnuYHNL2AFzQRmaH3ylw4Xyut3FDNna5lQwUBWYJNiOPYg2mqOZlZmc193tvkLGFuZmo37+xaNXZ1YVeipRZIHYDtLELMqoZLdsbj55YgVr0SJFtLxYjwbaeS4dPDGOs8yPMY4yQnQoy9pePka/IrSSnEsRkmeZJY2809+YuzOMmpuRcj3nS9tOHVvFWK2MnvRT55lzrY5wQFO7d4SK/FqmGQnoUbeYG4Nc5wOcddnGx77KGrK1jtbOpqUGV9hZzMLXjpsvG8HfYcD+XgVzcRFwndaPM9bs+ca1G0lmuy/gftGy7Hwu3tu3va7yT5vyWtR2kqi45+pvh4XpSw89Y5fJ6P95GTC5S6Ox8phyu72rWvG0rrR5m+BqOdK0tY9l/I21CXDi17OdqmM4NAJ/M+fQK9Se5QcuZxcVB18bCnwSu/v55I/MQjNRUxQjsB7L6k+DRdWMBSuviznbfxag2+6vN/qLCAtuXoj5je4QBAEBe2DU/NU8LPixtB7w0BcebvJs9zQhuU4x5JG4tSUIAgCAIAgCA0NoH5aWpINiIX2PbkK3p5zXxIMS2qM2uT+xRi654gIDg7OM9lbQUzd4jff7hrpP7gVza8t6p8D1GDp9Fgr88/r/R9FKMrnl7w0EnQAXPcEMkG5J3vqIaquk8urqHOHWIo+gxv1bOHcAsIsYm0WoLgidrJWKV2Gly7T14v5RqB3++B3+PoWOJ0Ky/wL5F1LJzzxLKGNLnGwaCSeoAXKGUVXyBR546+oO+WZoPV0Q526//ACLWJcxmTii11sUggKs5Th7CxGirzcRPaaeY20Gpc0m2p3k/+mo6sbo6uzau67MgW08bGTPrKUtmp5COdyG/NyHeSOF99zxJGmiq1KXSR3Xk1od3D4rq9RzjnF6nMqnjoTsNwNHW4sJ18x186qQTzpS+Xx/s61ea7OKp5pZP/wAv0ZkDck1/gyD+sbvOL+Za33qduMfsSJdFiN5e7P7rT6rzNxQF01ObDZXyHdkGvde/5BTbzlBQXMqdGoVp1npuryvf7Iy7F0he+WocN5Ib46kju0HnXo8FS3Vf5HzTb+MdSe5xb3n+F++BLVfPOBAEBs4ZT87NFH8d7W/acAtZu0WyWhDfqxjzaL5XHPchAEAQBAEAQBAcfa+XJRVJ64y37fR/VSUVeaKuNlu4eb8PuUquseLPMjw1pcdwBJ8BdG7ZmYxcmkuJqcg1E6avqKkgWZGQT/yTO0t4Nk/+lchO7uewxNoU1Bfti+Vk5xH+UCrMOGVrxcHmXNBG8F4yAj7SMloq9RGvyYU4jwmiaOMebxkc5539rlhaGcQ71GShZISjKT3ja5wGgdK64Gl+dpydR3uB79VrxOi88N+8y81sc4inKjivsXC6p1+k9nNN4G8vRNu0NLj4LD0J8PHeqI5vI1SNp8MhaS1sk7nzZC4ZiCcrSBe9ixjSi0N8U3Kb8MierJVCA166ijnYY5Y2SMdva9oc021Gh7UNlJp3RT7aGLCsUqaR4Ap6sB8GbVmuYGI303lzdeAb1qvWjxR3sBXUo2kRLaXA3YdO4hpdSSnQ7wwu+Ae7t3i28gqCpDpFde8jp4at1ebjLOEtf39ujxA3KxoJBsN/YNxXPk7ybSPQ0koU0m724/A/IpXSnLBG+Z3UwXaP5nbgpYYeTzlkipW2jShlDtPw0+pp41TVkZZFLCIzNozpAk6gG9nG28b7K5Rwsd5NO7OPjdqVOikpxSVvnZakxw+kEMTI27mi3eeJ8Tcr0UIqMUkfM69Z1qjm+JsLYiCAICQbB03OV0PU27j9Vpt/UWqHEO1NnQ2XDexMfDMuJcs9cEAQBAEAQBAEBFuUioDKFzfjva0eBz/4qxhVeocza01HDNc2l+fwVMukeUOZtLPkpZj1ty/bOX9VFXdqbLmz6e/iYLxv9MycchtG2HCzMbDnJHvc46WbH0d/UMrj4lc2Oh38W71LB+1WK15c/DKWIUwvkmnNjLl0uxpcLAkHeD2kbku+A6KlDKbz8CPbZ4pjc1DPT1WHiz8vvsF3ZQx7X3c1rn3vl36WWHclpRoqalGX1JZyWbSU78PpoHzRMnjaWOic4NkGR7gOibE9EA6dayiDEU5b7aWRPFkrlD8psnsHaCCqNw08zKSOLWHI4fZZbxWr1OjQ7dFxL3BvqNQtjnFK8vmNGSWmoYwXFvvjwBcl77tY0Aa3tmNvphaTaSzOhgqesvkcHZjZCrOJ08MjXMljMcz5bhwZDHYNykH6IYG/oNKuGrxxH+Sm+zodPFTo0cK6co9tvXw8Pz/o+iVdPNmtiNfFTxulmkZHG3e5xAA7O88BvKG0YuTsiDN2wrsScW4XTBkPGrqQWsN7/wCmweVu+l2gLF+RY6KEP+R58kbFVyfurIHsxCrfUyEdB4jjZzLr3Jjs29jYBwvYgbrgELGFXUXeCsQJu1TaEVFFXh8z4XmMHKDz0fwS4ONt1jqdxG83VeVN3yO7RxKlT7RH2GCV2enwu4OodLK/m9eplwCOy5Wc1qwrPOMTsR1uJFoa19NTMG5sTAbW4AEEDwK1tEk/yeCNDEMBnqXNfNVue9nknJbLrfSzhxWYz3dEaTouatJ3NabEqihe0TuE0Ttz7WcOvx42N79au0sXL+WZw8ZsWm1enk/L+iUxvDgHNNwRcEbiDuK6Sd80eVlFxbT1R6QwEBOeSqmvLPJ8VgaPrm/+A86qYt5JHc2JC8pz5K31/wBFkqgeiCAIAgCAIAgCArrlVq7vgiB3AvI/mOVv5OV7CR1Z5/bdTOEPn6fkgSuHBIPtNj7Z4jGxjg3P5Z8lwbfd42K59fEKa3Uel2fs2dCaqTfDQuvkjjZLglPG4Ne0iZsjTYgh00l2uHa0jQ8CFAtCTE3VVsm0UYY0NaA1rQAABYAAWAA4BZK97ntDBxcd2Uoq6/sinjkda2e2WSw3DO2zrdl0JIVZw0ZT+1+BPoqyOkwurrXTOBc6ASFrY22uPfA5oGg3Ebra6i+kmonRw6dbWKNfbqHFcVfDnw98fNAtBF3F2bL5TibHVt7gDeVq6kWT0sJKnexK8B2axWWBjKyvmga0Na2KEtDwxosA6VltftdpUcq3InhgIayRyMNw6Clr5amSLEpXRNHNc7FJJJLKAffS8Ny7srWgnS1zawXO2hHEV4KlTtZ6u/lz+P0J6UIU5Xs8tMjxhO1lVhlc51WyN/sn32oZGwvqIm5LRRk3AFrCzSTYEk6ldDC04Uaapw0RQxlCVV3ep0No+U6tlzvw6nkEDI7yvmh1Y65u4EPLbAFuhHA7wp3NFangcryOxsXsi2ujhrsRm9nSPGaNpN4I2ngGWALtOkCAARa1xdbJcyCrV3G4QVvuWQBbRZKpxtsccFBRT1BtdjegDxkdowfaIv2XQ3pQ35JHzdhNRA0uqapxkle4uDfKcXE3L3cLkk2v3qGV3kjvU1CKu/ob52pnmJbTwX7bFxt1m1gPFa7iWpJ0sn7qMkdHiMvlyiIHtAI7sg/VLxRndqPVnv3OVHGsk/r/AHrG8uRnopd4xV2zVTI0NNRzgBvZ+bQ9d9VlSXIxKlJ8TapMRnpWNZUQksYLc5GQ6zQNC4fror1HGJJRkedxuxJSk6lN652fqdOkx2nl0bK2/U7om/1rX8FcjWhLRnFq4DEU/ei/ln9joqQqFq8mlLko8/yj3HwbZv5tK52KleduR6rZFPdw9+bv+PwS1VjqBAEAQBAEAQBAU3txV87XTdTSGD6gsf6sy6mHjamjyG06m/iZeGX78yC7VVrmsbDHcyzHI0DfYkDTtJIHiepaYqruQJdk4Xpqu89I/fh6ljUGAxR0bKR7WvjDA1wI0c7eXdhLrm+8LykqknPfWp7lRSjukUdgVdg7zLhb3SRON5Kd9ncNDbTN1dGzt28XV6jjE8p5FOvhIzRIsC5ZKSVwZVRyUr72JPTjBBtqQA4eLdOtXlJM5U8HNaZlgYdiUNSzPBLHK34zHBw7jbcexbFWUXHJo20NSnti62KTGcUlmkYJ3SmKFpNnFjXuBDb7zZkY0136KvWuejwCior4FlKudExVcwYxzjmNhfotL3eDWglx7AEMN2RWtV7OcH83Pic3EuextDA0HeXPkAdYa3DANOIUuXh9ys97g39jW5N8DnZWOmgqBJDqKmQNJjkebnmoXP6T8psTJp48czatZmKMHvXT+JYG0O0VHStc2qmjF22MZ6T3NdpbILusb9VlGot6Fic4x1IXyMY8IqqooAX8y4ukp+cGV4tqWkdrbO006JPFW4O6OBjaS95Fj7UbWUmGszVEgDiLtjbrK/8Alb1aWubDtW5Sp0pTeRTW1u0dVj2VjYhBSsfmbm1c5wBAcTxNidALC51KilNHVw2D3czWw/ZaCKxcOcd1u3fZ3ee6ic2y/GlFHbjYGiwAA6gLDzLUlP1AEAQBAc2swCnluXRgHrb0T6ND4rZSaNHTi+Bz27Nvi/29RIzsdq0+bT0KWFeUdCpW2fRq+8k/3mTXY/lOnw/m6fEYgYB0W1EQ8m53vaPKGvAB2m5yzv77uzVUOhiopZIu2mqGysa9jmuY4BzXNN2ua4XBBG8EIDIgCAIAgCAIAgKFxioBlnkJsC97iTwBcTddiOUFfkeIrXnWlbi35sj/ACf05r8QfVPHvcI6APxjcNHeBmceo2XA2hX3vn9j2mzcIqFNR5a/Etdcg6gQHE2g2Tpa7WWPp2tzjDlf59zvrAqWnWnT0ZpKnGWpBMW5PpKFr6mnrTGIwXXdmjeAOAfGSST3DWyuU8ZvNJr6FeeHVvUkmyVbtK+ljqI2RVUUgJY2YsbJlDrXvmYdbEgkm414i97eZQlhab8DFsjybVFXUVhxKkfBzpM0dRHI0OilL7ljQHOuDmvqDbJ23WCxFbqSRJKiLFsLAbJCcSgBAbNDpUgaAc5FYlx7RfdclRSpJ6FqGIayeZ7ptoaua4bhOID+YNj333F5HoWvRM36zHkR/Etk8RxImI4f7HY4jNNU1T5ywA6GNvOdE6bgCDpfRSRhYhnVUuHmSCLkXjjAbFiFdGziwOABJ32tYDzFbWREpNaMgGy3sXCqirgrmMZVQuJEzruzsI0yDWziHA6akO7FUxUKkrbunImpSitTlbQ7Qurq6GagZJHLELc8bAnXQkahoHS3k3BtbSykw9N0o9pmtRKq7JGSh2cu8zVLzPKTclxLhfrJdq89/mW7m2SU6EYnfWhOEAQBAEAQBAEAQHieFr2lrgC0ixB3FDDVzucku07qGoGGVDrwyEmke7g4nWEndqSbfS/nFpou6Kc4brLrWxoEAQBAEAQBAfLu3VU5h9ix5i978th5Vg6wbbrcdPA9avYmtaFuZ53ZeDvWlN6Rdl8f6LH2TwNtDSxwixd5Ujh8J7t57hoB2ALy9ap0k3I9hCO6rHYUZuEAQEO5RsPqJ2RhjWvpo3c5OznRG97Wm5GZwytaG3N9dTe2gVrCzhGXa14ENZSayOrgG3OLVkUb6Ghoo6cdBjJJDfKzSzMpbYC1vJ4di6hUJLRbdVTCRWYZUxC4s+Bzalve5rLOA7g5AZ5+VLC4/wDUnkjI3h9PUNIPUbxb0B5j5TKSUf8ATRVlVr/Bp327y6TK0DvKA1qnbbESfesIkLbeVLUwxm/Vl1/NAQvablrq4DLTiijgqRYZjMJgy4B8lrQHGx06Wh3g7kBAmYLUV0pqK6V7nP1Id5ZHAHgwdg3brBaOfInhRbzZJ6anbG0NY0NaOAURYSSyRkQyEAQBAEAQBAEAQBAEBx9qqYugL23D4iHtcDYix1seGmvgFtB2ZHVjeJ9C7I4qayhpahws6WJrndWYjpW7L3UxTOugCAIAgCA5u0WNRUNNNUzHoRNuQN7jua0driQB2lAfP3J7Qvr62fEZmgDO4sHwecfr0exjSAL9Y4hU8bWdt3iyXDUlHRZepaC5pcCAIAgNbE6FtRFJE++V7crspsbHqKzGTi7ow1dWI1/3cUGlmSNI3OEjs3p0VjrdXmR9DE34MAnh/wBviFYwcGyFszR3CQbuxbrGz4pGroLgbTZMVbuqqWT+enLf7JFIscu6a9A+ZpV1Dis174kIh1RQAf1Zs3pWOvf9fMdB4kA5QsFFJEznqypqZnnoNeSWgN3udmJO42Gu89hUtCvKq9MjSpTUFqcrYnCszjO4aN0YOt3xvD8z2Keb4G1GH8iaqIshAEAQBAEAQBAEAQBAEAQGGtZmikb1scPOCsow9C1ORd4dglFbgJB5p5ApygTZAEAQBAEBUX/aNgqHUdO5n+3bIeeA3hxAEbj9Hyx3lvWLAVzg3KUKWCOGOkblY21+c1J4uPQ3k3Piqc8JvycnInjWsrWOnHyui/SpCB2S39BjCjeB/wC3kbdY8DYZytQW1p5QexzT6ljqUuZnp1yNhvKvR8Yqn7LD/wC4tepT5odPE2IuU+hcLnn29hYL/wBLiFh4Op4GemibLeUbDj/GcO+N/wCjVr1WryM9NAzs2+w4/wDiQO9kg/wWOrVeRnpYczaZtdQndVQ+Lrfmtegqd1mekjzM7NpKN26qpvvWA+Yla9FU7r+hnfjzNlmKQG9poTbfaRpsOvesbkuTM7y5lE7SYk/Eq5zm6hzskQ6owTl7uLj3ldelBU4WKcm5yJzQ0rYY2Rt3NFu/rJ7Sblat3LaVlYzrBkIAgCAIAgCAIAgCAIAgCAx1T8rHu6mk+YIjD0LR5FY8uCUfaJD555CrBQJugCAIAgCA1cToI6mGSGVuaORpa9vW1wsdRqD2jcgPljavk5rqOomYynqJoWuOSVkbnhzN4JLRobEX7QUBFJ6KSM5XxvaepzSD5iFmzNd+OlzAsGwQBAEAQBAEAQEv2Gw3yp3D6LP8j+nnUc3wLFGP8iYKMsBAEAQBAEAQBAEAQBAEAQBAczaafJSynrbl+2bfkSto6mlR2iy6eSSHJg1CL397Lvtvc63pUxSJcgCAIAgCAIAgIptrsr7LHOxWEzRa24SAcCeDhwPgesWaFfcyehy9o7P6wt+HvLzKqngLXFr2kOBsWuGoI6wV0E01c8vKMoSs8mjAaZh+Az7I9Sbq5GekmuL+pifhsJ3xRH6jfUsOnB8EbrE1lpN/VmM4PTn+DF9kepY6KHJG6xmI77+p4dgNMf4LPNb8ljoafI2WPxK/mzCdmaQ/wh9p/wC5a9Xp8jdbTxXf8l6GOXZeksTkygak53aAcdSsPD0+RvHamLvbev8AJehB3U7ZqjJADlc6zL33dZ9JXOm43dtD1OHjUcIqp73Esykp2xMaxu5osPDiqrdzppWVjKhkIAgCAIAgCAIAgCAIAgCAICJ7e1dmxxA7zmPcNB+Z8ykguJBXeiPpTYal5nDaFhFi2niv/MYwT6SVIVjuIAgCAIAgCAIAgOJtBsxBWAlwyyW0kb5X1vjDsPgQpadaUNNCnisDSxC7Ss+f7qV9i2w9VBctAmb1s8q3aw6+a6uwxMJa5HAr7Jr0849peGv09LkcmicwlrgWuG8OBB8xVhNPQ50oSi7SVjwhqEAQES22xfKOYYdTrIR1cG+O89lutU8VVt2F8zu7Iwd30018PU/diMMytM7hq7RnY3ifE6eHaubN8D1VGH8iVKMnCAIAgCAIAgCAIAgCAIAgCAICA4uw1mIthafKkZC3sJcG/wBxKmisinVd5H2BGwNAAFgBYDqAWxGekAQBAEAQBAEAQBAEB5kYHCxAI6iLhDDSepoTYDSvN3U8JJ3nI257zZbqpNaNkMsLRk7uC+hgdstRk39jx+At+S26apzNHgcP3EcHbSPD8Lo5KmSCIlukbDf3yUg5Wb+NrnqAJ4J01TmOo4fuI+acMpH11S4u+E4vkIFgATewG4X3AepQzlxZbpUllGKskWNGwNAaAAALADcAOCgL56QBAEAQBAEAQBAEAQBAEAQBAYK6o5qN7/itJ8w3LKzMN2VzgcjeHGqxmmLhmEZdM4n6AJaftlinKB9VIAgCAIAgCAIAgCAIAgCAIAgOTj2FwVIYJ4YpgLkCRjXgHTUBwNkBgwzZqiYHZKSlbc65YYxe3XZqxZGVJrQ3faKl+bU/3TPUlkZ35cx7RUvzan+6Z6kshvy5j2ipfm1P90z1JZDflzHtFS/Nqf7pnqSyG/LmPaKl+bU/3TPUlkN+XMe0VL82p/umepLIb8uY9oqX5tT/AHTPUlkN+XMe0VL82p/umepLIb8uY9oqX5tT/dM9SWQ35cx7RUvzan+6Z6kshvy5j2ipfm1P90z1JZDflzHtFS/Nqf7pnqSyG/LmPaKl+bU/3TPUlkN+XMe0VL82p/umepLIb8uY9oqX5tT/AHTPUlkN+XM8ybPUjgQ6lpiDvBiYQfAtSyMOTfE/cPwGlp3F8FNTxPIyl0cTGOykgkXaAbXANuwLJg6KAIAgCA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5" descr="data:image/jpeg;base64,/9j/4AAQSkZJRgABAQAAAQABAAD/2wCEAAkGBxQSEhQUEhQVFBQXFxcYGRcXGRQYFxYYGhoYGhcVGBQYHCggGBolHBcYITEhJSkrLi8uFx8zODMsNygtLisBCgoKDg0OGxAQGywkICYvLCwuMDcvLSwsLCwsLDQsLDAsLCwsLC0sLCwsLywsLCwsLCwsLCwsLCwsLCwsLCwsLP/AABEIAMoA+QMBIgACEQEDEQH/xAAcAAACAwEBAQEAAAAAAAAAAAAFBgAEBwMCAQj/xABNEAABAwEEBQcGCgkDAwUBAAABAAIRAwQFEiEGMUFRcRMiYYGRobEUMlKSwdEVFiMzQmJysuHwB0NTc4KiwtLxJGOzNYPiNGSTo9Ml/8QAGgEAAgMBAQAAAAAAAAAAAAAAAwQAAQIFBv/EADMRAAIBAgUCBAQEBwEAAAAAAAABAgMRBBIhMVETQQUUMnEigZGxNEJh0RUzocHh8PEj/9oADAMBAAIRAxEAPwBu+N1p3s9X8VPjdad7PV/FAlFqwfKg78brTvZ6v4qfG6072er+KBKKEyoO/G6072er+KnxutO9nq/igSiliZUNl0aQWiq44i3CBsbtOr2olaL3qBriCJDSdW4IXdlm5OmBtOZ4n8x1LpbD8m/7DvAoM5b2FZSvLQFs0wtOCm6WS5oJ5u0gdKnxwtO9nq/igFP5ul9hvgFFvAfHh4ylq9fuEnow/wDHC072er+KnxwtO9nq/igCibyx4Mh/44Wnez1fxU+OFp3s9X8UAUUyx4IPF2X/AFn0w5xbMnUNxVr4Xq7x2IDcfzI4u8VfQ2lcw2y/8L1d47FPhervHYqCiqyKuy/8L1d47FPhervHYqCilkS7L/wvV3jsU+F6u8dioKKWRLsv/C9XeOxT4Xq7x2KgopZEuy4+/Kg3dgXVl6Vi3FlHAdqFV2yFys9uNEyc2HX0dP5/wjWrTp1Ldi7hj4Yq729inwvV3jsXHFTqZtcGuPVP56FxqUi3WPcj0q0KnuS7LnwvV3jsU+F6u8dioKI9kVdhWx3nUc9rTEE7kdStdvzrOKaViRuJj6iiKXLYMZxuHNGobz7go3YZlJRV2fLuukv5z5Ddg2n3BXrysNNtF2FoBEEHbrG3WUTVO+T8i/q+8ELM2xbO5SQrq/c1kxvk+a3Pidg9vUqVKmXENaJJ1JrsVmFNgaOs7ztK3J2QarOysd1wt/zVT7D/ALpXdV7z+Zq/u3/dKBLZiq3E5nzdL923wCi+jzKf7tvguVckNcRrgxxhG8P/AA0Pb+4efqK1e8Wtfgwvc7XDRMZTq25Z5L2y8KZMYg07nS09joQ3R2i6rbabQec7HmZ2McfYnq06PODHF7qZABJBkjLiEZ1WmayKwABX1UrysjKbWupjAcbBzSQIJzBAyV1EhPMYlGwyXH8yOLvFX1QuP5kcXeKl7W11INwgZzmdkRs61XcF3PtvvmhRdhq1WsdEwZmMxOQ6D2KqNKLJ+3Z/N7ksPs7bXeFJlfnNNI5AlurGRm2NqPP0Osrf1Mjfjqf3IMp5XYmxZ+NFk/bs71BpNZjqqtPW33quNGrKP1Lf5j4lexcFm/YU/VBWeqyaHb4x0dhJ4Fn9y+fGFmynUPDkv/0XkXJZh+oo+oz3KlfVgpU2MLKVNh5WmJaxoObt4CnUZFYZKNTE1rhqcAROvMTmva4WD5qn9hn3QutSoGglxgDajEPSp1GQSEMtd8uLvk8mjfrdx6OhXbPbm1RueNY39I3pfF0XKF+C7FHl+RqYHeY7Np3bx1eCNWa1wMJMtPcdhHQl3SJ+JuH0edPTsHZ4qlYquJoJ17VzEmrSRm9h1BUXiiMl7XZhJyimyyzdvzrOKaUsXdTIqUyRkTkmdYk09UbiY+m6xNApsA1YR4a0oohd16GnzXDE3vHD3KpK6DVYuS0GReK9IPaWu1FebNaW1BLTPiOIXVCFditY7Ayl5oMnaczwVlUr6t4oUX1TEtGQcYBccgFk17aZ2yqCOUwMDsiwYCesHMZe9U2EjGU9TZBVbiwyMWvDImN8a1XvY/IVv3VT7pWWXHo5VtdN7zWqMqsJIMOcXucSZL8QJOyROtWdFbVVs5tFjqB0chVOHWGuDHu5Rp9EtMHpDelClUTTQWWHlFKXYOfRp/Yb4LyRK9OGTPsN8F8TmA/DQ9jE/UwboUIvGjwqf8dRPmkQqugNaTTiTGcnpjYEkaKNi86Y/e/8dRaoqn6gq2RmV8eaz97T+8uy66U1A6oC3Ua7OuNvWRPWuSNR2MTGS4/mRxd4rlpAz5MHc4d4K63H8yOLvFer4bNF3RB7CFruB7ildJ//AKdDppv8Ki0BZ9dn/U7P+7f92otBS1X1MqRwq2fd2KsRCILy9gOtDKKCF6R/NN/e0f8AkaEXqsgwg+k3zI/e0P8AlYrRFuGLv+ap/YZ90KhpDTJa1w1AmRxiD7OtX7vM0qZ+oz7oSRpDp/ydoq2dtnx02cx1RziGl5jmCBkQXb5yTSdjS3L9Ki52TQT+d6IULkqugtwTrjEJHUlvRzTqzOJpVPkXgmS4yyQY86BA6o6UzWkvAxiuANYhjCDwzk8ZSdbF1FKyVl9y2zjetzVxTe5wGqScTeJ255Sg11OycOme3/CsWa9qlWoeVeXTTe0bhzSdW/JD7vqw7PaI69iWUG/hB2NBs1QOY0jUQF1L2szdmdjfa7cEIueuRSjcTB6OHGVxtVmfWMOcWU9oGb3/AGnagOjNGxNez6cfmasd7BpJUq2+kxjhyRcGxAMkAkuB16+nUAtGWN6LAC30Y1cqY4c6Fsq3RVomoGPqKKxY7E6qeaMtrjqHvPQmBtu250ujFyrcPX9nbP51wmhV7FY20mw3XtO0qwgyd2KVJZmZP+lvH5VSmeT5EYN2LE/HHTGCeiEoOqksY1whoJhxGzUQDtA9y0/9JWjVW0inWow402uDmaiW+dLd5yOW3KEt6IWltemKNSk13I85riARJcTqI5pz64QZvLqN4eKnZXHTRCgadnbha98xiMZgnnQWj7WoahCr31dp8oNpYQGOsloZUn6XNBphu/OT/B0ozdlTDTJZiM625a8pIy3Lzank2KqCCIoviY9AiUreDd1fZjldSVJp2toAX6m/Zb4LyvVTZ9lvgvK62C/Dw9kcuW7BdUOpV+Vp1WU6gGUlsgEFpMOBGclXDfVucIFpa4HcKPjhX3Ra92We11HWh+EGmWA4XHPGCBDRuBRa87xslV5OOzuadUwO0PiCiOzeqLcmkAaVGs7Dyr8muBw4W7OkcVfVW7gMJwxhL6kRqjG4COiAFZRIpJaFNsZbj+ZHF3irNsZNN43tPgqtxfNDiUQWHuCe4h3d/wBSs32H/dqLQkg2azubb6FQiGUw8OdsGTwOk5kat6bKt90xqDn/AMo7Tn3JWtJKTNOLYSUXG77TytMvLQ2HQIk7BMk69fcuyHGVzLVjjam5TuS3pi/DZHuGtrqThxFRhTS4SISrpq3/AEdbowf8jVpFILXD/wCls/7ml9xqyz9LdchzMIwsOMiNXKY2OcT9YgA9XQtNueqW2Kg4CSKFLX9hqB3ldtKtTLarQ8PzIPRIBB1h2vMKsRVySijp4PC9WnN99l9zBqtoJe53pF3Y6cu9OP6P78Ia+zPJIILqcnUfptG4Ec6Og71NMtD6NkocrTqPnGG4X4SCDOTSADIjs4Zqtx1C20USNfKNHUSAR2ErV41I6CtajKm8stzWKNTC4EbF9srCXsA1lwHeuaL6OUhjdUcQAwazqBOUzwlLuWXUVQzMaGNA1AQOtc7baQxpz50GBtJjJDq9r5chlIYoOzadk7hxXazXO92LlA5hGqdrt/SFqlhFP4py147mwTok0i22cHLn+wraFluj1Mi10Q4Zh/ZkVqKadPJoairGdWG5dtX1R7T7kZYwAQAABsCUzpMdlZvXTcfAhfPjS79pRPGnVHg5c3+I0nvf6G5U5y3G5RJbtMqg+hSd0txjxXunpo85cgCehx/tK152jyY6M+BxQO/6gLmtGwEnrj3d6G27SerhaAwUiTmcQccI15FsD/K8slx3kntJVOvGrB5O1h7C4eUJqU9OAlYHsLDTJcMU7wcwBk4cF1tll5Kx1mAkgU6mZicwd3FfWubZmzgLzhJOGMRiJgHYAZ6kIvLSulVo1KYZUBc1zROGMxGcFDWSEc0nunYJi6s3/wCaWmmpwq6+oeAUbRcRIaSN8GO1eOUDgCNRA8Am7RG1ipSfRqZtbBG8AkzHA/eXVoScMNC3C+xz5bti0+7HEamuynIgyNscNyo+TsnzWzwEp8tdwuDXGm4O+kIyOLUCOI18OlE7NdTDRwPaDMkyAcJdmY3ROxZp4id7TRuo6WVOG/BmgEaslF6c0gkHWDB4heU8CGS4vmhxKIIfcXzQ4lXqroaTuBPYEJmHuCLvsTaznFxMSTlG/wDFdr5szKdMBrQCXa9ZiDtPUu+j7IZP52/guGkbpLGjcT2wB4LmSBxk5VLX0Cl2UsNnp9PO7SSO6F1XC9bb5PRqHDiFKk04QYmDBz4JQH6RqW2jUH8TFqjrENNajslzTqn/AKSt0hvc9qoN/SLZ9tKt/wDWf6kP0j0zoWizPpMZVDnYYxBgAhwJzDjsG5GSM2GG77OKt30WEEzQpZAkGQ1pGY6QhVvtTaVN9R84WNLjGZgbAjFy4vIaGAS7kacah9EZ5qj8HuDCXRG1uvLbOxYxUI2Um9eOTp+H4lwfS5f0ZkX6Rrxp161J1GryjRT1AnC0lx2HUSIngFQ0LsBqWljyDgpEPJ6Rm0dsHgCtFGgthNQucxwbmcIe4N1E4QBmJPSu7X0GNDKNmp02DcXTxJBEnpMrMKyStHsCx0KkJ5p9/oc65BMt1HZuKu2SxVcIdyTqlPzsI27JLW5/npVKiW4hjHMkSBu2p9shxYeTzmMMd0bkKrUs9hBag+7LxpOAayGEfQyGfRvRe+dJqdJvNHKO3fRB3Hf1KrplRY5lNrg01DmXgDFAEa9xJ7ki1iZgmYyQoRTehLj1o6fKH2evkHh5DwMgYkZDhHatCWb/AKOzs/3f6R7lpC6d7xQSOxgvwR9fu/Fffgj657PxRCrVDRJngBJPABCfh4nNlCoQcwSWNkbDrKM4UlukXdnb4I+uez8V9stfknFsy327wh3xnOMMdSDSSBOOYng1WGNJMAEk7BmSuL4vOGWMIr9To+Hxu3L5HtznVH7y4wBx1BNd22TAeTfznAAtcJEgecB0j2Deh1z3Rm8V6bgcOU6ukgj6WpFqTKhDQfOY7m1DliA3t1yRkRGyVzMJXVKp8Xpej9v8HRqQzLTcvWx0PpH6xHURHtQGpd4qnBqdSwvafqnzmuO7E08MkYsb212MeSB9LCD5p3E7R2Knel4AYREUi+C4ZTrk8NafqVFFRafpbafKf/AeTMmpLcuWC7aYaDk+duzgAu9D5GqHNyGfNxAAgjcdRnqyQa8KWAgt807vf0qmznODdpTdOM6sOs56f72FJypxfSUDRrtvAPEgEQYIMdogkIo106kJuwTRA+kwAHpGw/ncrVGphPQiwd4pnKrRyTcUrCHpNZuTtNQbHHGP4sz3z2IWnDTuySKdUbJYeBzb/V2pPXRpu8URbDJcXzQ4ld7ydFJ/CO3L2rhcXzQ4lfb5Pycb3Ae32IVV2TK7ly6WRSaqFpGO1sbuLe7nFErNWYGgY26vSHvVG6BjtdR2xuLPsaO6Vzqj3BYdPNdl+0UuU8oziQGA+OSCi4Btf/KPejVN/MH1i5x6yY7l8TmFTjD3DzeoG+LtPaSepvuXezXHQZPybHz6TWH2IkoQmGzFwfaqha0NpMBAyABa1oA1cB0AIFQtj8dXlTJAwBrfNBOuOEK3eFqqB5gOY3UBGvpkoK2rieWt1Ay49J2cZ1lIvDTnP42tf6DNBqm+o+2y5f7I83tUdyZjoB4H8965aNU6VR5p1BJObTLhq1tyPX1FcK1txioIgACB/EB7VRs1Yse141tIPZsTc6MenkjoYqTlUeaTuxiv2zUWBopRikhwDiSOInLNVLBe1ah80/D1NPZiBhcLXWNR5fhjEdQmJy27Tq7VbtNzVKdPlHRlGIDW0HIE9cDrC5qSSSkLnq0X3UqGapDnRAOQ3xkMtqGkRr1r4ibqAe0TkYGe1Hp0s17FpXCOgzyLRTgxL4PSIWtrJtDqRbaaQP7T2Fa0mLNRSYSOx+ctL3FlShUzgTP8Lmu9q94S2mQzW3E1v8JIHght9gmmMyYPjl7kRsNXE0He1p7sLv52vUqeojFTEZnbMztlON21y8Mc04S6M9UGYOfQUtXzSw1XRth3br75RHRoktqDY3C7tkHwHauZ4lSzUs/A9galqmXk1WzWcMEDrJzJO8k6yhF734GSykZdqLtjeG8oFaLzqvEOqOI3CBPGIlfLDZ8R2Zb/AHDM9y8/Y7J2pve2lIPM2na0zBA4zPajl5WU+SQRm0B/AzLu4lL9upvGb3SMg0DV1N2KswuPNBOeyfYiXlKyM6LUI3bepptcHEvhuFjD5uZkk9AgdqqULY4VA/bPARu6FXIVm77Jyro1AZk9HvUUpR0TJZPUeNHL9LrTycENewtH7xuZB7Y6wmhjoWc1K5xNLTGEjCdsiM+4diMWjSysfMayn0gYndrsu5enwtCo6UXLc4GLyyqtxG+9bIKtnewZy0lvEZt7wFmKJi/7TM8s7+WOyIQxPUoOCswEVYZLi+aHErreFkNQAAxBnVrXC5HAURJAzKu+Ut3+KxUcdVJla30Az7oqDVhPX713sFo8nFQPaQ57ebqIynXB3lGWMJEgGOBHihF8kcwggkGCMvDqStSlDK3Fm1J31LtgfNNp6FYXGyMIbmCM9oIXZM0neCMNakUXKpaGjWcu5C7w0jpUTBa93S3DHaSoqsG8qeoXy9XLmyuxS0rvcMBZMRmZ2mJH8IGf+EHutkUwTrdzjPT+CHaVW0Wuqx7QWtDcLmmJeAZGY4lfW3m7DBA1QDqhGRhFElRcy/nBvQT2R71TvO8GUnUxUktJlzWwSQNQgkZTHEAhZlLKrhKcM8lHk0Cz2XlrFTAHOA5vFpIPbCO3bUbUawuEtqNAcDtDhBHf3JPua8OTDXsEMcAS2IyOc4R9KEeZe1JpwHE2cxlIzJ3dMriVLt6c3C4zByw0km7p7MBXvYHWWs5hzjNrjtadR47OIK8WKoS/nk5jIbEU0gtLrRUY4jmjKNwyk9earWuzYxlk4aj7EbqyUV2uIthfRtv+qo/b9hWoLK9EahdaKM6w+D1ArVUzSqSmvi7BIO6PzXa6eJjh0Ht2d653BVlkei4jqcJb3tqdqtIISab6jRIxNIH3h7W/xJiqu5ZzvSvjquI1ahwH5KY9B7KcNV5810NHTE4vEBKQWh3TRq06NMENyaObqjr38VyfE6mWll5HsBTvUzcBKyaOmJdhM6hJ1bDltXQaOQZBg8T/AGqj5OYcS3nHU2TlxMqlyTg5rXGJIGRzAJiUlB4J2VpXGZLFq7vEO2m5ajxB5PoMvnuavNi0dc0kuc2eiT7lY+Lrf2j+5LOI7yuxSwNGlJTitUcueOrTjlbGO0aO4/pgHfh8c16sVwmmHDlMnR9DdP1ulLWI7ypiO8ok8LRnPqOOpiOLqxjlT0Gv4G+v/L/5L18DD9ofUH9yUiVE1nYHOxt+Bh6Z9Uf3L226Wg+e71R70nqKnJvQmdjt5Fue7saiVktDWNAwAuAALtRJ36slnDWE6gTwBX11NwgEETqyOfBBdGD7F9SRqVG3hxggidW1VrVcdOo8vJcCd2EDwQbR6i7ydkA54jqPpFX3AjI5FWqEFsi+o+4WstlwNw4nOH1oMdyq3rTDWEjXI7CVRQHTi8jZ7FVc2A90U2avOecMwdcCT1KSpLK1HQJRrZakW13M/vzTuoy1AMLTZ6dZgJAJc8NINRskxBzGQzC0fTC4sTG1LOHPxOHNaJAaWnnCNmQ7VgVopjk6gH0KndGFb3+j/lKt22epUGGKcc6RLWS1r8xmC0Az0rNOnFW02D1cTVd3ff7biw64rQBJovAG+B4lBPhCn6Y7/ctHv6/bJyGGnWovq804Wva5xI1jImFjDtZnXKZzAEGaNqDqxIzApnxBOtLV7VS50nWZVwGNSo3gMx1oVV/CMYb+YjS7CZpU41YG/dCuWhsvpHfHdn7UlWa+4NjYHQ0M+U6dbADwwz1p95P5udY/tXNl8L+p0PGa0Zwgl+v2R0eo1y8VqgGZMBc6FXHqGWobyeCdp0YzoqMt9ziJK1g3o2P9VR+37CtPWX6Nn/U0ftewrT0LDxai78mqex+ckFda2GoTVpF8ZYRULNR2nCSe5GkBvWlhqHpz9/gnamxYWst5WAEONkqtcNraxfHU+Amu4LxoWkuZRNUOa3FFRrDlIEAtOesLM0Z0UvPyarUqf7NQDpdkWjtaElVw9Or61cJCtOn6GNda9JLm04JBLZJAggwcjtkFcDZjjaXEgyHapBgg6wT4JdupxNME5mTmdpmZRPy6pPnu7SlqeCp05Xii6uMqzWVvQ0x5iVn4T7XPNcfqnwSEF1WJEUUUVEIooooQiiiihBi0UdlUHS3+pGaTorz6NCse9iB6KHOpwb/UjD3Q6ufRslTvP/ir7FrcM6PMw2WgP9tp7RPtXO8xz+pezUNOjTaMjgaOADRKokqI1J6WPiQ/0qUarxZg0A02vc5wBbjL4hmFk4nAAumAYnNPiG1LqY6o+rMvdDZIBwtAHMB2CZPFxQ69TJG4fB0OtUy3sYrYrle7lZiHOzBOGMyc5znPci172u01o5esawbEDGC0RkIYMh2J3v8AucVAea0VmZtcQDMfRO9p7taS22kuAL65bOWBjSHA6oyzBQadXOg+Kw0qMrPVPYEtcQZGRCt2ymHYagyDsnbcLvd+dqs2izAiTjB2PqvA/lzJVOhV5MlrhLXaxnmPSEo8XYWPla73t2SN7c+7WvVpuoVKMsxYx9EnbtGr85IvYjzYBxAaj0bAekalYRXFNGoycXdC1opc5q1+eIbSMuG9w81vTnnwC0i76ssz2ZdSB3ZYeTFSq05vqYj0Q1rfEHtV+zVsLXb8o45pSdKLeWRVao6ktT7b60ujYPFNGjl3w1r3DZzR4uQC7rG3EDVmNcDWehGrTfDjkwBg7T7gmKUJatmEmMV22FnlDHxzscz1RHBOSTtHmkGliJLiZJOvOTCcVU1Y1E/OKHXzSlocNh7j/hEVEZq6sQViomgida4mysP0R2BLzhJelXLQHsluLBEAjsParRvZseae5WjZGO1tGW7LwXw3bT9Hvd70Ki3VWa1ipQRqtod8k4/UJ/lSOnOuf9MT/tf0pLc2QQdRTLFz4ag3jtC+cs30m9oQuqTTeQ2I6Q1w7HArrTvMjXToO40af9ICzcZVBNXuX+Wb6Te0L6HjeO0Kuy92fSstnPAPb/UV1+F7PtsVPqe4exS5PL/qdZUlFtHtIWOqspU7M1gdP0y4CASThLc9S+6R23HUcyGBrTlDQDMZyRrzlWDnSyrc66Knnv8Asjx/FGawnyof+2a31nVAgeix+Vd9g+LUw0Gy6v0+St7ah/uV9gcdwheJ55GwQBwVVXL0bzwd4VNWSW5FVY7DVcNjsxx/Mq0qd4NIwvH0T/j89KXxUc1P2HvDaijXs++h9vCzY2mDDoMECSOrbvWb2e47QytVpBlWo8PIxU6ZOMESH8q7mta4EHM7VqLHSARtRi7HzTHQSOwmO5K4R6tHQ8Si8kZcH5rvO31adaowksc1xa7MFwLTBbj6DllkiF0XY21BxFoqYmxIc0SJmM8WYyWg35ovZLRedNnIgRZ3V7QWlzRUc92GmDhOTpD3EiCdspesmjFmq3xVs9OmW2ehSBeA+pzqhAjn4sQzeMp/VlNOnJ7MWo4ihC2aFyrS0YLdVeoOAaF7r3A8tIFpqgkZHm+wA96KP0dpYSGGoxxBAIq1uaYyMYoyKULO8mytqPdUx0rRyVealTNhMTGLKCQMo1FVKlVj3G1isHLTpDvclmfVbgY4NDWDWJnKNcST0q47R+sMwWHrPtCp3HZ8dQMxOaMJzaYOWoSj7rk3Vq3rSuLVxNRS1kOPC0X+VA74LtO9va33Kt5Wab8NUBwB52E906lcvSwGjTLuXqEyABJzPbulDruoAgkic8pTWEq16srRmCxFOhCDlKK+Whpd0umpTMRMGDrEjUU1pI0Wrve5hfnzoB3gDb1+Cd115rU8+j84r4mWpoxUGosPaPYgorUxk7E1wJBhrXN17OcCg1MbTha4V0pLcqqQu7q7dju0Ee9efKNRLDhngD0AwsfxClbf7/sV0zpbLLg5PLN1ME8ZPsIXDkzuVu9b0bVcwtaRhBGcZzG5cmOxaqlNp3Oxjvwwk8Jjo06Vp73ZqULsdqjv9H/2W/dCUk01crEJIJ5JgkZg5NGR2hKy6qlmSYi9wZerecDvHh/lUkUvRvNB3Hx/IQtZY9Rd4I+gJrurQt5bylqcaLNjcsZ6j5vCJ4LroJdY/wDUvAJBimDqBGt/sHAoxeduNV2vmjv6Vdjd7n257NRpl3JU2tDR5xzed8uOoRsSxVqYnFx1kk9plH3VcNCsd4a0dcg9xS6tCtd62C2jJ+W/gd4hNV2tl1b97Q/lDXpS0dPy7eDvD8E43G2TUP8Av+FFvvUAx3Otvqkug5YZA96rK1eLYfxAPs9iqqyPc+hEad3jOTiaQREbChVWs1vnOa3iQPFXbJfdDCA6tTBGXnt6tqpmoXvcE03ck91N5yaTB7x2jNHrk+Zad5ce1xSrpVfFGljryKlMNbOAgyZwgA6pnCq1k07pm77Q4NdSrUaBc1riDJeSyk4Fv1nNyIBz2pLD03Gcn2Wh2cbWUqME93ZljRZwqOttsdk2rXcxhmfkbM0U2uG4E4ykjQTSmlRNrtFWlaHVLTWL/k6bnjACS0B0gTLnDqC7aQ2C8ruuwMfaaAoCnyfJMpw+KhhzcZb53OcZnYUSue4L0oUKdKlbqFJjW5M5FpwzJMuLJJkkk701nS3ZzVBvZHq8f0h2bA5rbLawSBnyLGgZj686lnlovulytrHJ1RTtLBzS1oc2oPpRiiM3GeC0m0XPez2kOvKlEahQZnt9DJKV/XTbaHJ2qvW5VtB7SQKYaQxxDX5gaiMleZSW5ajKOrQX0BtnKcg464c132mtcDPZPWtCWZaJ1WsvB9MEEOcKrYPpAtf3wetaRa64psc8/RBPHcF5nGxtV07npKMrwX0+gs6S2vHUwDUz7x1+wdqvaN2MOgOEgNxHiSI8e5Lmb3Z5lx7yU8XBQLQ4kRMATlkP8rr+GwUU38hHxSTUYwXuHrqYBUpgAAA6hq2prSrdp+VZxTUn57nGiYLVFV3nco7jiPiqrruPoP7D7loy42uhjaW4nM6WmDwlISlGekoo6DofqJt4htnZTNNjJcNbhiIyBkE6taEOD6hxOJJ3u9icbXo8X4ZqyGzhlgy1bQc9W5V/iw79o31T70nQwcVrUYN058CwLIN5Xx1k3HtTfR0Yb9OoT0ABveSV3fdNlZ50D7TyPaE06NB6WL6Uu5yOV3t+wwfzAJcL0xXnbaHIGlTePowBiIjECc4Ko1rVZPo0XH+Jzf6inc2WKSE40c0nmAlrzY4dHhmg6Za1emfNohvF9R3tCXOTzw7Zj2K07h4RUdEaJTdyVnpUm5Hk24usSe0kqsooiGkrFa9a0Umt9J5PqgAfePYhIerN6VJfG4eOaprDeoKdNSeoUuB3y7P4vulO9z1Wsp1XvcGtFZ5JMAZNa32JFuJnyzHYmiDqJg6iMpyKO3nZH1rOxrI+frOMmNTnNHiVedWuwSpWnZHq+9LGOMUWl0TznZNPBus9cJbtN6VannPMbhzR3a+tWfi9W3N9ZT4v1tzfWQ3VXIdUWuwLDekDji9y72Sycp5j2EDIn5TCDuLsEA9Eyu9s0WrVGFhgA6y1wB8EvVv0e2tjgaL2gDMTULXAxEy0bslM0X+axdpJ+ltH3TO1BtNlmHOfPKVANQaATBPTr/hG8IGyym0lgp1abH16pPOJ+SZRbIxy2BMiIkGB0prs2gVXC7lHS94GJ+OXHVlJByy613u7QB1F+NrgThw850gAkGcmdCtThGGVS1KnGpUqZnHTa3CRVvW4nttN207Rbatpx/LPDnAUGMpAFoa0mMzLZWg+XUv2lP1m+9LPxUeagqucxzwzkxLqhAZM4QNQE7kUoXW9ogNs46cD3HtcUCo4y7jFJSj2CXl1L9pT9ZvvVa8X0K1KpSfUp4ajHMPPbqcCJ1qvZroc12Imk529zHZcAHADsRFlJ23B1MI/qQnZbBVme6MruOx2ehSsleGcpTtL7PahiDsQeSzGQT5reY4RlzitP+CaP7JnYvFguptKrXqNJ+Wc1zmnDha4NwktykYoBMk6kQUqNSdy6SlBWucKViptMtpsB3hoB7YXdRRYNt3Ld0/PU/tJyhJt0/PU/tJzTVD0iWJ9SEXyd/oO9UqeTv8AQd6pT0oq6C5L8y+BF8nf6DvVKhsz/Qf2OT0op0FyTzL4MrvHR2q+Sx9X7L8ZHUdnYUJdovaR+rJ4fjC2pREUGu4KVRPsYe7R+0j9RU6hPguTrotA/UVv/jf7luqi3YzmMHN3Vhro1R/23+5UjclSZwVetjvcv0KooTOYfYaVcENLHhu/kqryOovmEfp3FUIBxPz3UiPvTC1FRU03szUatt0Z5YbrfTBHyr5M84augBrQAFZ8mf6DvVKelEJ0b9wixNuwi+Tv9B3qlTyd/oO9Up6UVdBcl+ZfAi+Tv9B3qlTyd/oO9Up6UU6C5J5l8CL5O/0HeqVPJ3+g71SnpRToLknmXwIvk7/Qd6pU8nf6DvVKelFOguSeafAi+Tv9B3qlTyd/oO9Up6UU6C5J5l8CL5O/0HeqVPJ3+g71SnpRToLknmXwIvk7/Qd6pU8nf6DvVKelFOguSeZfAi+Tv9B3qlTyd/oO9Up6UU6C5J5l8ChdVBwrUyWuAxbim9RRFhDKrAalTO7n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jpeg;base64,/9j/4AAQSkZJRgABAQAAAQABAAD/2wCEAAkGBxMTEhUTExQUEhQVGBcYGRYXFBQXFRUXGBcXGRcYFhYYHCggGRslGxgWIj0iJSkrLjAuFx8zODMsNygtLisBCgoKDg0OGxAQGiwkICQ2LCwsLC8sLDQvLCwsLCwsLCwsLCwsLCwsLC8sLCwxNCwsLCwtLC0sLCwsLCwsLCwsLP/AABEIANAA8gMBEQACEQEDEQH/xAAcAAEAAgIDAQAAAAAAAAAAAAAABAcFBgEDCAL/xABIEAABAwICBwQHBgMFBgcAAAABAAIDBBEhMQUGBxJBUWETcYGRIjJCcqGxwRQjUmKCkjOi8ENTstHhg5OzwtLTFiQ0RFRjc//EABsBAQACAwEBAAAAAAAAAAAAAAAEBQEDBgIH/8QAOREAAgEDAQUECgIABQUAAAAAAAECAwQRBRIhMUFRcYGR0QYTIjJhobHB4fAUQhYjM1LxNFNicpL/2gAMAwEAAhEDEQA/ALxQBAEAQBAEAQBAEAQBAEAQBAEAQBAEAQBAEAQBAEAQHF0BygCAIAgCAIAgCAIAgCAIAgCAIAgCAIAgCAIAgCAIAgCAIAgPmR4aC5xDQBckmwA5knJDKTbwiuta9qMcd46MCZ+Xam/ZN90ZvPkMs1Dq3aW6O86Gx0CpUxOv7K6c/wAfX4Fd0Ot1THVsrJJHSvabOBODoz6zABg0WyAFgbFRYVpbak2X91ptB2sqMIpc129erPQlBWMmjZLGd5kjQ5p5gi47j0Vqmmso4GpCVOThLijvWTwEAQBAEAQBAEAQBAEAQBAEAQBAEAQBAEAQBAEAQBAEBrGtOvFNRXaXdrMP7JhFwfzuyZwzxxyK01a8afHiWVjpVe63xWI9X9upT2s+t9TWm0jt2O+ETLhg5b34j1PhZV1WvKpx4HZWWl0LRZisy6vj3dDX1pLE6Z3ZN8+5e4rmR68uEFzLT2N6y2JoZDgbuhJ4HN7PH1h+rmplrV/o+45rXrHcriHZL7P7eBbanHLhAEAQBAEAQBAEAQBAEAQBAEAJQGq6V2h6PgwMwlPKIdp/MPR+K1SrQjzJ9HTLmrwjjt3EbR207R8rg0yPhJy7RhA/c0kDxsvKuIPmbKmj3UFnZz2M3GKQOAc0hzSLggggg5EEZhbytaaeGfSGAgCAIAgIGmdMwUrO0nkbG3hf1nHk1oxce5eZzjBZkzfb21W4nsUo5f7x6FSa1bTJ57x016eLLeuO2cO8ep4Y9VX1bpy3R3HW2OgU6XtV/afTkvP6fA0Inioh0CWNyOEMnBNsVkw2orLI8eOJ4r2924iU8ybk+ZLpZ3Rva9hLXsIc0jMOBuCPFeU8PKN8qcZxcZLKe5no3VHTza2mZMLB3qvb+F49Yd2RHQhW9KopxyfO7+0la13TfDk+q/fmZlbCGEAQBAEAQBAEAQBAEAQBAdVVUsjY6SRwYxoJc4mwAGZKw3g9Ri5NRistlE6+6+yVjjFEXR0ww3bkGXrJzH5cudzlArV3LcuB12m6VGituosy+nZ8fiaS5yjF1uR1PcvSRonM3HZ/r2+ieGPJfTE+mzPcv/aR8iOI49+KkUqjg8PgVGoWcbmO1H3lz69vmWfJtU0aDZssj+rYZLfEBSnWgUcdMuHyXj5Gd0DrTS1lxBKHOAuWEFj7c91wBIyxFxivUKkZcGabiyrUFmpHd15GZXsinxLIGgucQ1oFySQABzJOSGUm3hFc617UY2XjowJX5GVwPZt90ZvPXLLNQ6t2luhvOjsPR+dTE7j2V05/j69hVWktIyzyGSZ7pHn2nHhyAyA6DBQJScnlnWUKFOhDYpxwiKvJtCGQgOic3O74n6L3FcyLXllqC7WfbQsM9xR9hYNqNu2a6y/ZKoNebQzWa++TXew/wJsejjyC321XYlh8GVGs2P8AJobUV7Ud6+K5ovtWpwQQBAEAQBAEAQBAEAQBAEBTu2rTshlbSNJbG1rXuA9t7ibX6NAwHN1+AUK5m87J0+h2sdh13xzhfD/kq9Qzos4RyyInHIdV7xjiaHJy3RNl1f1GmqSCWmOPjI9pA/Q02Lu/LqtsKcpfBFdc3dGjxe1Lovv0+pu+ktn9I6mMLWWOfaf2m8MnX+mSlxpqJQ17upVeW+5cEU9JDJTyvgkwfGbX4OHAjoRY+K01IYLGyuHLczOav/aXzMfStkdMxwLTG0mx/NbANORvha91HSlteyXFSdF0nGs0k+v7x7D0rTOcWNLwGvLQXNBuA62IB42N1ZrhvOFkkpPZ4Fd7Z6GYwsma95hYd2SMH0ASfRkIGeNm43tcWtiot3CTjlcOhf8Ao/cUYVXCaW0+Evt8P3PIp+6rjs8hYMnKGQgPl7rC6ylk8ykorLOmNvE5le2+RFpxb9p8WdwC8EhI5WD2bNqrqRU1pDmt7KHjK8YH3G5vPdhhmFvpUJT7CrvtWoWu5vMui+/T6/Avyhp+zjZHvF+41rd53rO3QBc9TZWqWFg4GpPbm5Yxlt4O9ZPAQBAEAQBAEAQBAEAQBAUZtriLa9p4PhYfJz2/QKBdL28nW6HNO3a6N/RHfqVqK1zBNVtvvC7IjcWHB0lsbn8PnyHqjb85GjUdXw/V0X2vy8ywtF6v08ZvHDEw8wxu9+611JVOK4IpZ3dWpulJvvMvJSWC9YNG0QJAg2jHaF1dpn1slQ+Nr5Wxta0uALQC5xJAPtZC/IphB1JJYTNxYwAWAAHICwXo1H0gOqrpmSMdG8BzHtLXNORBFiFhrKwz1CbhJSjxRQdbsxq/tE0ce52bHeg9793tGkXFrA+kARfAC91D/jyyzpXq9DYi2nl8UuRqlfox8EroZW7r2GxFwRkCMR0IKjzzF4ZbWrhXpqpHgzqEIXjaJaoo57ELG0evUo+mxBYcj1GkkfYC8m5IyGhtDz1UnZwRukdxt6rRzc7Jo716hCU3iKNVxc0raG3Vlj79i5lt6qbMYYbSVVqiTPct9y09x9fxw6KfStYx3y3s5K+16rW9mj7MevN+Xd4m/tFsBgApZz5ygCAIAgCAIAgCAIAgCAIAgNG2maAdOaWdkZlMMtpGi1+ydYl1vaDXNBsOBOC1zgpNN8ibbXUqNOcIvG0v35ZJ1M67QVsIZNglsgO2SpugIrkGTu1eZeSV/D0WjvxJ+bfNAzOoYCAjVVa1mGbvwjPx5BAV7r1oqWpgLmEtmhc6Voa8jeve4AHHdJsc7i3Faa0W47uJY6bVpwrYqJbL3FPkkklxLicSSSSe8nNVblnid5TpKCxFYRyAvOTcoiyGcH3FEXENaC5xNgACSScgAMynHgYk1FZbwixtVNlsklpKwmJmYiaR2jveOTB0xPcplK0b3zOcvvSCEMwt9768u7r9O0tbRmjYqeMRwsbGwcGj4k5k9Tip0YqKwjlK1epWnt1HlktejUEAQBAEAQBAEAQBAEAQBAEAQBAatV0pp32t904+ieDb+yeXTosGTuab5LIObIDolkJIYwbzzkOXUngOqGDYNHUgiYGDE5k83HM/1wsgO+SQNFyQB1QECrrSR6AIB9oi37R9Shkh01MXn0cuLj8e8/0UBmKenawWaO88SeZKGCkNqOrP2Wp7WMWhnJcLZMkze3oDe47yOCrLmlsSyuDO50O+/kUfVyftR+a5P7P8mlKKXhtGquo1TW2cB2MP968Gx9xub/l1W+lbynv4Iq77V6Fr7PvS6L7vl9fgXFqzqjTUQ+6ZvSWxlfYvPMA+yOg8bqxp0Y0+Bxt7qVe7ftvd0XD895n1tIAQBAEAQBAEAQBAEAQBAEAQBAEAQBAfMjA4EOAIOYIuD3hAYmfQTc43OYfw3u344jzQzkhR0gcWhzy0HM8csscAgMrTGCIWZxzIBcXd7uPmhg5mq3dGd+LvLIfFAQw8udZoLncziR3k4NCGck2Kg4yHePL2f9f6wQwTQLZIDlAYzWPQsdZTvgkwDsWutcscPVcO74gkcV4qQU47LJNndTtqqqw5fNdDV9WNmVPTkPnP2mQZAttE39FzvHvw6LRTtYx3veWl7r1autmn7C+fjy7jegFKKI5QBAEAQBAEAQBAEAQBAEAQBAEAQBAEAQEd1W3h6R5Nx+OSAhzVMhNvU6C1/MoD5jiw/r5oD5nk3LBou4kADvNuKGSTFo++Lzc8gT88/khgmxxhosAAOiA+kAQBAEAQBAEAQBAEAQBAEAQBAEAQBAEAQBAEBHraxkTd55sMhxJPIDigIMGmO0B3AG2/Hn09Ef5oZwfDn75sS6U8hg0d4H1WMmcHeymlIt6MY5cfIZ+ayY3HVWULmsLw8uLcSLAAtGduN7Y5rBnJ2UMoOCyYI+k32e13BhafAHH4XQGbQwEAQBAEAQBAEAQBAEAQBAEAQBAEAQBAEBA0tpmnpm708rIhwufSNvwtGLvALzKcY+8zfQta1d7NKLf714I0zSO1mlZcRRSzEcTaNp7ibu/lUaV5BcFkuqPo5cS31JKPzfl8zCT7YZfZpWDvkc75NC1/zH0Jn+G4LjUfh+WR27X6ouDRTwkkgAXfckmwGa9RupN4waauhUacXJze7sLAkpXVDd+UgOa2wDb7rSRju368egU05l4zuNY0brnRU0skNW2aKVpsXOZvxED1d3cJJBBvct4rU6sU8SJ0LCtUpqdPevhxLA0XpKCdm/BJHKzK7HAgdDbI9CtiafAhzhKDxJYJiyeDgi6A16iO6bfhJb+02+iwemS9JtBx5rJglaIm3ohfNvon9OR8RY+KGCagCAIAgCAIAgCAIAgCAIAgCAIAgCA4JticAgKu1z2nbpMNCQSLh05Fx/sgcD7xw5A4FQa11yh4nU6doG0lUue6Pn5f8FW1VS+RxfI50j3ZucS5x7yVBbbeWdVTpxpx2YLC6IUdK+V4jiY+V59ljS51uZAyHUr1GEpcEaq91RoLNSSRttDsv0hILubHD0kkx8ow5SI2k+ZT1fSC1TxHL7vNmX0dsump5op5JYXtjeHFrd+5Ixba4tnY8Mlvp27jJNsqrzWYV6UoRi1ksOkd6JHNSzniq9rVH/6Wo3d10jC14OBBFnAHuu5RLqO5M6LQavtSp9/78jSdHVckLxLDI6KQZPYbHuP4hhkcFCjUlF7jpKtpSuI4mi4tQtpAqHNp6vdjnODHjCOY8B+V/TInK2AVhRrqe58TktR0mds9qO+P7+/AsVSCmNdnwmkHAOB/c1pPxKwe+RPmbeMLJ5I2iJd2UsOUmI95ox82/wCFDBnEAQBAEAQBAEAQBAEAQBAEAQBAEAQFR7Vdci5zqKB1mNwmcD6zuMYPIceZw4G8C6r59iPeddoelpJXFVb/AOq+/l4lYkqCdO2kss27UTUSWvtLIXQ0gPrDCSYjMR3yb+bwF8bTaNtnfI5nU9a2PYpcS7dDaGgpY+zp4mxN47oxcebnHFx6kkqeopbkcpUqzqPam8k9ZNZD0rGSy49m5+BH1QyjFtNj4/18EMEyq0NBUxbs0bZWuaMHcMM2nNp6ixXmUVJYZtpVp0pbUHhlN6+6iuoT2sV5KZxtc+tETk1/MHg7wONr11xQcN64HZ6Tqkblernumvn2eXf2aZIy45HgeR5qPGWHkuatJVIbLLx2U63GtgMUxvUwWDjxkZ7L+/ge4H2lbUam0j59qNp6ipu4fRmYm/iy+8P8LVsIfIkCXCyyeGQqh27Z/FhDvI4/C6GDZ0AQBAEAQBAEAQBAEAQBAEAQBAEBr+vWnfsdHJKD94fQj9917HwALv0rVWqbEMlhplp/KuIwfDi+xefA87OcSSSbk4knMnqqc+ipJLCM7qHqydI1W46/2eGzpiML4+iwEcXEHwDjwCmW9LLyzntZ1D1cdiP6/wAfU9EwQtY1rGANa0ANaAAGgCwAAyACsTjG23lmh63bTIqdzoqZonlGBcT90w8rjF56Cw68FEq3SjujvZf6foNSulOs9mPTm/L93FeVu0DSMhJ+0Fg/CxrGgdxtfzKiO5qPmdBDRbOC9zPa2Qv/ABnpAf8AupfEgjyIIKyq9RczE9JtJf0RmtB7TJGEsrG9pvNO5JG0NPaBp3RIwCxBsBcWUqncZTzyKG80ZQqRVPhJ4EW1OvAAAgsP/rd/1LR/Ln8Czj6P23Ny8fwZ3UXWyq0rUz0lS2I0whcX7rCHEktaBvbxt6xP6VKpSdSHtcyivaMbKvmi37LWO3iV7pzRrqaolgdnG4tv+IZtd4tsfFVs47MnFncWtdV6Masea/5Xczv1K0saTSVPLezJHdlJyLXkNue47rv0qRbTw8FLrlupR2uv1X43F7VbPvpOpaf5Wqw5nHL3T4LwMCQDyuvR4Z1VrfQd3FDBsqAIAgCAIAgCAIAgCAIAgCAIAgCApzbXpIuqIqcerGzfOPtPNsR0a0fuKrryWZKJ2Po3QUaUqr4t47l+X8itJ37rSVFisvBf16nq6bkX/ss0EKXR8VxaSYds/nd4G6DfKzN0W535q3pRxE+d31b1lZ9FuMTtZ1sdAwUsLt2SRt3uGbIzcAA8C6x7gOoKj3VbZWyi20HTlWl6+ovZXBdX+Pr2FNquO0M7qhqnUaQcTEAyFps6Z99y/wCFgGL3eQ5kXCk07aU+O4pL3W6Vv7MVtM3HSmyF7Y96CftJAPUczcDz+V28d099+8LbKzwvZZAoekalPFWGF1T4d372FYywlpLXAhzSQQRYgjAgjgc1D3o6VKM0nx5o4ssHvBaOwGgtHV1B/tJGsH6AXH/iDyVrQWInAatPaq9uX4sxu2WkDK1rwP4kTSermlzT/KGKHeLE8nRejlTatnF8m/B7/rkrjSHq34ggrVRftFjqMc0c9Gj0nSTdqGvy32Ru/dG0/VWyeT57OOzldpMo6ZjmuaWi98TYXxyN+efkF6NJCc3eZY8Rj9UMszVJJvMa7iQL99sfihg7kAQBAEAQBAEAQBAEAQBAEAQBAedtoNT2mkal3J+5/u2hn/Kqiu81GfRdJhsWdNfDPjv+5r9LS9tPTwf3srGfucG/VZoLLNeq1dil4vwR6nAAHIDyACtj59xPNWsmkzU1U05x33kj3BgweDQ0eCpaktqTZ9Msrf1FCFPovnz+ZjoKR08sVOzB0z2svnbecBc9Mb+BXujHMjRqdf1VJ97fYvM9O6J0dHTwxwRN3Y42hrR3Zk8yTck8SSrZLCwj57ObnJylxZLWTwUFtRpBHpGa1gHhj7Dm5o3vNwJ8VU3KxUZ9A0Oo52Uc8sr5moTmzT3LTHe0WVZ7NOTL+2UUHY6MgBFjIHSH9biW/wAu6riksQR861Ce1cS+G7wNS23/AMWm9yT5tUO94o6L0Y9yp2r7lVV/qHw+ai0veL2+/wBB931PROhmFtNSE8aeHzEbb/RW8eCPnlbfUn2v6mTo32l94HzGI+G8vZGOqRti4fmd8zb4IZJuij93bkXf4ifqhgmIAgCAIAgCAIAgCAIAgCAIAgCA80azn/zlV/8AvN/xHKlqe++1n0yy/wCmp/8ArH6I51MaDpSjvl2rT4jEfEBb7XiVWuN+rfYz0LrHOY6SoeM2wyuHeGOI+KsKjxBs5Czgp3FOL5tL5nmdUp9ONg2aR72l6YHIdofKKQj42Uy1W9HO69L/AC5di+p6JVicWEBQW1Ko39JTcmCNvkxpPxJ8lU3TzUZ9A0KGzZQ+OX82abUAmzQLlxAA5ngPOy8Ullku+qKFPeeptG0ghhjiblGxjB3NaAPkrhLCwfN5zc5OT57yndstYH1rIwb9lE0Ho5xLj/LuKtvJZnjodp6OUtm2c3/Z/JbvrkruraSA0C5c4ADmtNL3izv3ilj4nqIUVoWRjONrQ3va23xGHirjG4+cOWZNkKJ3pMP5gPP0fqiMS4nfWNs93Wx+FvoVk8kjRg9DvLvmR9EBLQBAEAQBAEAQBAEAQBAEAQBAEB5v10pyyvqmn++kd4PcXD4EKnrLFRn0jTZ7dpTfwS8NxjtBT9nXUb72DZ4rnp2jb/C62W73kPWY5p9zPSGslOZKSoYM3wytHeWOA+KsaizBo4yzmoXFOT5NfU8zqlPpxm9nlWItL0rnGzXFzL9Xsexo/c5vmplq95zevQey/il8nvPRysTjCHpfSLKeF80hsxgJPXk0dSbDvK8zkorLN1vQnXqKnDizzXpCsdNLJK/1pHOee9xJw6YqllLabbPp1GlGlTjTjwSS8Dv1PpO30pRxcBIJD3R3kI8o/ipVrHO85/X6+ytldPruPR+k6+OCJ80rt1jBcn5AcyTYAcSQrCUlFZZyFCjOtUVOCy2ebtNaSdUzyTv9aRxdbPdHstB5AWHgqacnKTkz6ZbUI0KUaUeCX6+8n7P9FfatJQMtdkR7Z/QMIIv0LtwfqUi2hmRTa5cbFJru73+D0YrM4cxVdDZxtx9Ie9x+OPisHrij5q6gnHccMPy/596yeSbo2UFgscRmOIPUICUgCAIAgCAIAgCAIAgCAIAgCAICjdr+j+zrzJbCZjXX4bzRuEeTWn9SrLuOKmep3Po/W27XY/2trx3/AHNArWXbcZjFaaTxIsL6nt0W+m89OaraWFXSQVAt94wFwzs8YPb4ODh4K3i8rJ87rU/V1HHoUNrloQ0dXJFazL70Z5xuJ3fLFve0qorU9ibR9E027V1bxqc+D7Vx8zAyR3tiQQbgg2LSMiCvMJuLyjfcW8K8dmZZOhtrM8cYZPC2ocBbtA/s3OtxcN1wJ6i3cpavXjejnZ+jKcsxqYXZ+TXNbNcKiuID7Miabtib6oP4nHNzrcfIC5UerXlU48C40/S6Nmsx3yfFv7dEa6tJZE3VnSTqOtjq2gP3A5pYcN4OaWmzvZOOdipNGv6tYwU+o6R/LltKeO7P3RldbNcaiuID7RxNN2xN9W/4nHNzuvkBcrzVryqceBu0/S6Nmsx3y5t/bojW5H2F1qSy8E+pUVOO0y79k2qxpKYzSi09RZxBFixnsMIORxJPeAfVVrQp7MT57ql56+rhPcvm+bN7W8rDrmiDhY/6hAYx4s4jkbX4HAZ8uSGcHWQWu3m4EeRHI9EMGWppw9tx4jiDyKA7UAQBAEAQBAEAQBAEAQBAEAQGj7WtBmej7Vou+nJf1MZH3g8LB36Co11T2oZXIvNBu/U3GxLhPd38vLvKNsqs7rGTfNj2tQppTQzOtFM7eheTg2Q2BYeQdh4j8ysrerlYZxWs6e6ctuPD7fgtHW3VeGui3JPRe25ZIBdzCenFpwuPlmt1WkqiwytsNQqWdTahvT4rr+fiU9pnZ7XQE2iM7Bk+L0r/AKPWB8PEqunbVI8snZW2t2lZb5bL6Pd8+HzMOdXqv/4tR/uJf+la/VT/ANr8Cb/Otf8Aux/+l5k7R2o+kJyAynfGD7cw7JrepDvSPg0rbTtpy4rBX3WuW1JNQltP4cDPab2V1EETHQPNU4D7wWDXb1ybxji22Fs8ON7DZWtWt8SFpuvU3/l13jo/P9x99Ol0RUNNnQTNPIxvB+IUVwkuTOhV1QksqcfFH1S6DqpXBsVPNITyjduj3nkBrfEhe40Jy5Ea41S1orLmm+ieSzNRdmXYvbU1pa+RtiyFuLIz+J7vbcOmAtxwtPo26hvZyOo6xO59mG5FmqSUgQBAYx/ru7/mAfqsHrkcNjJDiMgbW5DdB+ZKyeT5YCDvNNjx5HvQHdFXOLwC0WOGF7jqgMggCAIAgCAIAgCAIAgCAIAgOHC+BxBQcChdomqRopt9gJp5SSw/gdmYz3cOY7iqq4o+reVwZ3+j6krunsy9+PH4/Hz+PcadLGHCxWiMnF5RaVaUasdmSLI1I2nPga2Cu3pYxg2oF3SNHAStGLx+YXPMHNWFK6T3SOQ1DQqkG50d6/f3yLZ0bpOGoYJIJGSsPtMcCO42yPQqWmnwOdlCUXiSwS1k8hAEAQGK0xrHS0o++mYw/hvd57mNu74LXOrCHvMl21jcXD/yoN/Hl48DQptsDBUMaILU5cGmRzvTaDm7cAIwztfgtEbtSljBa19AqUaSk5ZfRcM9MlotcCLjEHjzUs585QBAY6o/iHuB+Y+iweuRJoR6PeT87fRZPJ1VUQbiMicR9QgOmmH3jfH5FAZNAEAQBAEAQBAEAQBAEAQBAEBHr6KOaN0UrBJG8WLTkf8AIg43GIIWJRUlhmylVnSmpweGuZTet2zaaAmSmDp4c90Yys7wPXHUY9OKratrKO+O9Haafr1KslCt7MuvJ+Xf4miEWwUQ6BH3TTujdvxudG/LfY4sfb3mkFeozlHgzVVtqNb/AFIp9qNjo9f9Ix2AqHOA4Pax9+9zm73xW5XVVcyunoNjL+mOxsyA2oV9s4u/s/8AVev5lT4Gn/Dtn/5eP4I8+0jSLspms92KP/maV5d1VfM2w0Cxjxhntb+zMTXa0Vkv8SpmIPAPLW/tbYfBa5Vpy4sm0tNtaXu04+GfmzELWTSZorQVRWHcp4nS8C4YMZ7zzgO7NbqVKcnlFZf39vRg4zlv6HoPVLRstNSQwTSCV8bd0uaCBYeq0XzDRZt7C4AwVtBNRSZ8+uakalWU4LCZl16NAQGGqKtgkeXOtYhozN7DHLqSsHrkSqKtZYAuticwRe5vxHVZPJzpN/qDqT4AEfMhDKOuD1md58rWQwZJAEAQBAEAQBAEAQBAEAQBAEAQBAYXTeqlJVYzQtLvxtu1/i5tifG61TownxROttRubbdTm8dOK8GadXbIoj/BqJGdHsa/4tLVGlZLky6pek9Rf6lNPsePMxU2yOoHqTwu94Pb8gVrdlLk0TIek9D+0JLsw/I6BslrP72m/dL/ANtY/hT6o2P0mteUZeC8yRFsin9qoiHc17vnZelZS5s0y9KKX9ab8V+SfS7IG3+8qnEcmRBp/c5x+S9qyXNkap6UVH7lNLtefI2HRezeghsTG6dw4zO3h4sADD4hb4W9OPIqrjWbuvuc8LotxtkMTWNDWtDWjABoAAHQDJbysbbeWfaGAgCAxD9DfemUOBvfAjK+djf6IZySZKIkWuPn8EMHfLT3A5t58Rxv5BAcQQEG5thkBj43sgJCAIAgCAIAgCAIAgCAIAgCAIAgCAIAgCAIAgCAIAgCAIAgCAIAgCAIAgCAIAgCAIAgCAIAgCA//9k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3292311" y="152564"/>
            <a:ext cx="2735173" cy="762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chemeClr val="accent2">
                    <a:lumMod val="50000"/>
                  </a:schemeClr>
                </a:solidFill>
              </a:rPr>
              <a:t>المدى</a:t>
            </a:r>
            <a:endParaRPr lang="en-US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066800"/>
            <a:ext cx="8822552" cy="4934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4948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124200" y="228600"/>
            <a:ext cx="2667000" cy="762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3200" b="1" dirty="0">
                <a:solidFill>
                  <a:schemeClr val="accent2">
                    <a:lumMod val="50000"/>
                  </a:schemeClr>
                </a:solidFill>
              </a:rPr>
              <a:t>التباين</a:t>
            </a:r>
            <a:endParaRPr lang="en-US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8577263" cy="2356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8" y="3894547"/>
            <a:ext cx="6172201" cy="521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25" y="4495800"/>
            <a:ext cx="3105150" cy="169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807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124200" y="152400"/>
            <a:ext cx="2667000" cy="762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3200" b="1" dirty="0">
                <a:solidFill>
                  <a:schemeClr val="accent2">
                    <a:lumMod val="50000"/>
                  </a:schemeClr>
                </a:solidFill>
              </a:rPr>
              <a:t>التباين</a:t>
            </a:r>
            <a:endParaRPr lang="en-US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66800"/>
            <a:ext cx="8763000" cy="5606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666750"/>
            <a:ext cx="30670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2064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124200" y="152400"/>
            <a:ext cx="2667000" cy="762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3200" b="1" dirty="0">
                <a:solidFill>
                  <a:schemeClr val="accent2">
                    <a:lumMod val="50000"/>
                  </a:schemeClr>
                </a:solidFill>
              </a:rPr>
              <a:t>التباين</a:t>
            </a:r>
            <a:endParaRPr lang="en-US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399" y="838200"/>
            <a:ext cx="290512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219200"/>
            <a:ext cx="5562599" cy="2742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86200"/>
            <a:ext cx="5262788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7128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124200" y="152400"/>
            <a:ext cx="2667000" cy="762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3200" b="1" dirty="0">
                <a:solidFill>
                  <a:schemeClr val="accent2">
                    <a:lumMod val="50000"/>
                  </a:schemeClr>
                </a:solidFill>
              </a:rPr>
              <a:t>التباين</a:t>
            </a:r>
            <a:endParaRPr lang="en-US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399" y="838200"/>
            <a:ext cx="290512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47800"/>
            <a:ext cx="7543800" cy="524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924800" y="118149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b="1" dirty="0"/>
              <a:t>تابع المثال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64734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124200" y="228600"/>
            <a:ext cx="2701506" cy="762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3200" b="1" dirty="0">
                <a:solidFill>
                  <a:schemeClr val="accent2">
                    <a:lumMod val="50000"/>
                  </a:schemeClr>
                </a:solidFill>
              </a:rPr>
              <a:t>الانحراف المعياري</a:t>
            </a:r>
            <a:endParaRPr lang="en-US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95400"/>
            <a:ext cx="8720137" cy="3035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93" y="4648200"/>
            <a:ext cx="7829550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2594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124200" y="228600"/>
            <a:ext cx="2701506" cy="762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3200" b="1" dirty="0">
                <a:solidFill>
                  <a:schemeClr val="accent2">
                    <a:lumMod val="50000"/>
                  </a:schemeClr>
                </a:solidFill>
              </a:rPr>
              <a:t>الانحراف المعياري</a:t>
            </a:r>
            <a:endParaRPr lang="en-US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045" y="990600"/>
            <a:ext cx="148590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10" y="1981200"/>
            <a:ext cx="6780481" cy="411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4313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124200" y="228600"/>
            <a:ext cx="2701506" cy="762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3200" b="1" dirty="0">
                <a:solidFill>
                  <a:schemeClr val="accent2">
                    <a:lumMod val="50000"/>
                  </a:schemeClr>
                </a:solidFill>
              </a:rPr>
              <a:t>الانحراف المعياري</a:t>
            </a:r>
            <a:endParaRPr lang="en-US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045" y="990600"/>
            <a:ext cx="148590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66800"/>
            <a:ext cx="6053989" cy="567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369020" y="1704779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dirty="0"/>
              <a:t>تابع المثال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713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124200" y="228600"/>
            <a:ext cx="2701506" cy="762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3200" b="1" dirty="0">
                <a:solidFill>
                  <a:schemeClr val="accent2">
                    <a:lumMod val="50000"/>
                  </a:schemeClr>
                </a:solidFill>
              </a:rPr>
              <a:t>الانحراف المعياري</a:t>
            </a:r>
            <a:endParaRPr lang="en-US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347787"/>
            <a:ext cx="150495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209800"/>
            <a:ext cx="6505575" cy="334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1385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صورة 4" descr="3DSYRW_1006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124200" y="4300965"/>
            <a:ext cx="2971800" cy="2228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75" y="1219200"/>
            <a:ext cx="3905250" cy="199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9009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124200" y="228600"/>
            <a:ext cx="2701506" cy="762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3200" b="1" dirty="0">
                <a:solidFill>
                  <a:schemeClr val="accent2">
                    <a:lumMod val="50000"/>
                  </a:schemeClr>
                </a:solidFill>
              </a:rPr>
              <a:t>الانحراف المعياري</a:t>
            </a:r>
            <a:endParaRPr lang="en-US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066800"/>
            <a:ext cx="7140582" cy="5685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352425"/>
            <a:ext cx="150495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1189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124200" y="228600"/>
            <a:ext cx="2701506" cy="762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3200" b="1" dirty="0">
                <a:solidFill>
                  <a:schemeClr val="accent2">
                    <a:lumMod val="50000"/>
                  </a:schemeClr>
                </a:solidFill>
              </a:rPr>
              <a:t>الانحراف المعياري</a:t>
            </a:r>
            <a:endParaRPr lang="en-US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352425"/>
            <a:ext cx="150495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143000"/>
            <a:ext cx="5516445" cy="3593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306" y="4698738"/>
            <a:ext cx="5985294" cy="215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373242" y="1068371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dirty="0"/>
              <a:t>تابع المثال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0787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124200" y="228600"/>
            <a:ext cx="2701506" cy="762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3200" b="1" dirty="0">
                <a:solidFill>
                  <a:schemeClr val="accent2">
                    <a:lumMod val="50000"/>
                  </a:schemeClr>
                </a:solidFill>
              </a:rPr>
              <a:t>الانحراف المعياري</a:t>
            </a:r>
            <a:endParaRPr lang="en-US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366592"/>
            <a:ext cx="6210300" cy="417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6086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429000" y="228600"/>
            <a:ext cx="2432799" cy="762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3200" b="1" dirty="0">
                <a:solidFill>
                  <a:schemeClr val="accent2">
                    <a:lumMod val="50000"/>
                  </a:schemeClr>
                </a:solidFill>
              </a:rPr>
              <a:t>معامل الاختلاف</a:t>
            </a:r>
            <a:endParaRPr lang="en-US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43000"/>
            <a:ext cx="7620000" cy="5460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1185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429000" y="228600"/>
            <a:ext cx="2432799" cy="762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3200" b="1" dirty="0">
                <a:solidFill>
                  <a:schemeClr val="accent2">
                    <a:lumMod val="50000"/>
                  </a:schemeClr>
                </a:solidFill>
              </a:rPr>
              <a:t>معامل الاختلاف</a:t>
            </a:r>
            <a:endParaRPr lang="en-US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99" y="1066800"/>
            <a:ext cx="7086600" cy="5542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532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905000" y="1676400"/>
            <a:ext cx="5334000" cy="36576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rgbClr val="002060"/>
                </a:solidFill>
              </a:rPr>
              <a:t>نهاية الفصل الخامس</a:t>
            </a:r>
          </a:p>
          <a:p>
            <a:pPr algn="ctr">
              <a:defRPr/>
            </a:pPr>
            <a:endParaRPr lang="ar-SA" sz="4000" b="1" dirty="0">
              <a:solidFill>
                <a:srgbClr val="002060"/>
              </a:solidFill>
            </a:endParaRPr>
          </a:p>
          <a:p>
            <a:pPr algn="ctr">
              <a:defRPr/>
            </a:pPr>
            <a:r>
              <a:rPr lang="ar-SA" sz="4000" b="1" dirty="0">
                <a:solidFill>
                  <a:srgbClr val="002060"/>
                </a:solidFill>
              </a:rPr>
              <a:t>شكرا </a:t>
            </a:r>
            <a:endParaRPr lang="en-US" sz="4000" b="1" dirty="0">
              <a:solidFill>
                <a:srgbClr val="002060"/>
              </a:solidFill>
            </a:endParaRPr>
          </a:p>
        </p:txBody>
      </p:sp>
      <p:sp>
        <p:nvSpPr>
          <p:cNvPr id="2" name="AutoShape 5" descr="data:image/jpeg;base64,/9j/4AAQSkZJRgABAQAAAQABAAD/2wCEAAkGBhQSERUUExQVFRUWFRkYGBgYGBgXFhwZGBgYFiAcIBYeHCgeHRojGhoeIDAgIycqLjAtHB4xNjAtNiYrLCkBCQoKDgwOGg8PGiwkHyIsLywvKiwrLC8sLCwsLCwsLCw0LCwsKSwsNCwsLCwsLCwsLCwsLCwsLCwsLCwsLCwsLP/AABEIANMA7wMBIgACEQEDEQH/xAAcAAACAgMBAQAAAAAAAAAAAAAABQQGAQIDBwj/xABHEAACAQMCBAQDBAQNAgUFAAABAhEDEiEABAUGMUETIlFhBzJxFHSBkTNCsbMVFiMkNFJUYnJzobTTssEIgtHh8UODk8Pw/8QAGQEBAAMBAQAAAAAAAAAAAAAAAAIDBAEF/8QALxEAAQQBAgYABgEEAwAAAAAAAQACAxEhEjEEEyJBUWEUI3GBkaEyQrHB0QUkUv/aAAwDAQACEQMRAD8A9x0aNGiI0aNGiI0aNGiI0aNYnRFnRqNxDiNOhTapVdaaKJLMYA/9/bUHgPNW23qs22qrUti4AMrCZiVYBgDBgkZg67S5ab6NIt5xaoKjBXpqtM+YMpJgwQSbxbOexn66hca5jroKVirTL01c+IpYgnqsBgJHfJ/76pmlbCzW/ZTiaZXaW7q1aNLOAcTavRDsoWWIEfKwBgMPY/8ArqRxPdtTpM6rcQMD8Yn6DqfYHU2uDgHDuuOGkkHspR1p46zEifSc/lpPsuJVGqBHZGDAkWoVYAZB+Zgw7Tj/ALaX09q23ZEcqyi2HAq1KjRAuZFpm0mGly8T9YE6Veq8hded+eafDadNnpvUaoxCqsD5RJJY4HUfn7HWeSedE4lSeolNqdj2EMQf1Q0gjtn/AE023WwobumBUSnWpkyAwV1nIkT0IkiRkZ0trb3bbH+So0VSfOUpqqCDIuJgAyUjucCdRkljjj1OxXdSYx7303PpcU4VWDBiCasiagYhYnJAJIC9fJB9OmdWbVP5l55NHYVNzQp3sjqjK/RC1pua05WGU4PcZGoXwz583HEPFFako8MLFSmGCEknywWJuiDgnHXtqTetnMbsuEaHaTury25UGCRPpIB/LXUHVO4hyjVaoxVqbB2Yk1C1wuYtEBTeFBgC5cADHXTbie+fabenANQi2mzsTiEPnY+5AGSMsM6yNmf1GRtAd97C0GNuAw2SnmjVZ5c4/VrOUqBWhbr0UqBkAKQWbJBJH+E+2mu545TR7GYyOsI7KvfzOqlUxnzEYz01bDK2ZgezZQkYY3aXJjo1qjSJ1tq1QRo0aNERo0aNERo0aNERrE6DpPvuZ6VN7CWY3WtYLrTj5s+8wJOoPkbGLcaCk1pcaaLTidYZ4E6r3GOZyioaIV/EW9WYm23HYZJM+0d9SeHcwCpRvdSpusIAYgtAbymMgg9egMgnE6rbPG6QxA9Q7KRjc1msjC7jjyYuDKCQoJiJZrROZEkiPrmDjUDd7yqHYTVmfLbTJWJkZClYPQ3H8jnW/DdvRqPIFQEAN4bkwsEWkLJXBX1MfiNdeMcOeownz0rYNPEXAlrrThpwIPQgH1OtPdZjZH+lA5o4em72/wBm3AeWVWY0iIV1IIhm6+boIOAJidLuR+Ttrw5WripUvqCwtWtSBdNgUYJkdZMxjBy82nAMG8svmhAjkWoBAWekXFmA7SB0AGunEeXEqIiglLGZgZLfNMzJzM9fr66hI9zYyGZPjsVNjQXgvwP2u2/49QpUald6i+HTEuR5o6QIGZJIAHUzpLyv8RtrxCqaVIVFdVvAqKBIBgwVZhiR1jric6n7XlSmKdSnViqlVVV1ZQFhZx/W6mZnGIgySh4Fw/hmwrsaCMG8ymqS9RVzBUEkkZXMDt11WyVrYwZ8OPvFqx0bi8iLIHpTeYeIblKxAFRaeDTNJHecAG6FPmDT5TiIOe00cRrrSoqwArOrEs6yBaVxapALkGYDDox7RqTxLmOlRexrmbEhBdbORdkRjMdY+o123+5u25ekoqyJUEXAgmCbephZNoyYjvqqJrRK4h5J/wDN7fZWSFxjA017rdY4RxBqhdWXKWy6g2NIPSSYIjKyYlc51tu+DhnLq1rNF2LpgQDBOCB/7g6icH3papaplADcLAApOQZAEHqIzPXEE6a77arVpvTabXRkMGDDAqYPYweutZwVmHUMpdwrje1JFGnuaVR5MKKlNnJyx8qntnAGI9td+L8Oo1FmsAAubrihA7+dSCF9pjVH4F8F6W23NOv9oqOKTh1W1VyJgFgegMdsgEdDq9cWpKyAM4TzKVYmPMhDjuJ+XprkjWHG49rrHPG2CtNuaVGky0hNis1iks5iZ6m4knEnqTpBsub6pqrNNSjsAFQN4i3MFm64hrZk+VcSe2XW14SPESrfdaGst6Q8CSZzgfSc9hDFNmgYsEUMepgA9+/4n89Z5Y3kt5bqA3Fbq6N4o622T72UNuOKC0KzBSQSAOoJVgATJggg/wCk6Wc5b3dfYvE4eFqVGtIIAY+GwJLID5WbIImcTg4Bzxqgq1QlMFXYNUPmZaZl/N5VNxYs0mI9TkiWXBd8KistoU0iEIX5PlVhHp5SMdvfBOnbNLODu1U74YcU4lWar9tRxSC+VqtLwql8jAFq3LbJJI6xBOYt54GAWKsVDMznEkFpYwT08xJyD+AxrnzNu6tKmGpY8wuYLcQBnpmJiJg/mQQooVt5utpuESoabsg8GsRabjdcuADAgC+JF56ldUniGmbl0QSL2x+VdyDytZNj65Vp2e3WlTSmgIVFCr9FAA/00u4lzPTovYVdmAk2gQJ6CSRJPp+ZEiaR8NeTuI7XcO+5qRRKmU8XxL3PRozEeuCZGNXriPLtGu17Bg2JKuyzHSYPbXeJbIBUJF+9kgcwm5AaU3Y79aqK6zB9RBHaCPXUnXDabVaaKiCFHQST/qc676k266t1w1eEaNGjUlxYOl78dpByvmwSCwRjTBHUF4tEdOuufF+PJtyqsGZmBIA9BAJJOAJIHrnppbwlKVe8Ui6BWlkxcL2LyGzCsbvUiTEQIrE0Zfy76t6UnRv06wMKyFtJNxy5QqVGaSGbLBWA83QtETd6/TUjdcVWXpqCSoAMQILLIAJ7wQfxGR2gbDhDsabRTRUKsChN3lOVClIUNlTDHBPWZ118TJG08WPai2VzHdBS3nbm3bcNSjRegatwNiC0BVSFm5jM+aMdZOfVhy9xzb8Q2i1Kd1JA5W0whV1AkCPKwg+4M9JwGXHOXNtu1C7iktUKZW6ZB9mBBE+xzqB/FzwYG3SmKYVVWmSUVbbiYIRpuLSZEkyZOrAGUKGfKgS77eFy47WO1ipTX5sNUbKoothe0BiSbie3+GJnLfEnrU2Z4InysBAYH07GPUHUj7JUp7ZkpWeIEazBCBjJAiZj/wDvbSrhI3fjLf4lkm+62PkMfXMfLjr768+VzmcQ024g4oDA9la42tdERQBHvP0VI3fLXGzxHxBVYr4sh1rW0RTumPCJ6W4ttJ+vXXrW6DFGtMNBj6xjOf2H8dbVS1pti6DbMxMYmMxOkdP7RC/PeCl10W9TMkeUr1+XI8uNekXaq9LGBp+6Njs6i1AQGWWmoWMhhBxAYi6TIIwIPsCVOV9sWOWFzTYHAGYJAHUAkzAPcxGt+Kc7bLb1RRrbimlQx5TOJiLmAISZ/WI0u32x8OUco4Zi10VHq5JIY0qdMkkYUPcOgyIg1SRMkrW2++ym17o/4H9qPzZxbhtCt/Oaxp1XAkIGY+gZgqtGBAJ7Aeg00/hNKVKgaLKduUkVSQVOUCi7ABe4/iIjOlPNHw52e/f7S71Ea3ztTYQwURkMphgBEj0yDqbwDje3pJR21NaiIoWml0E+guIOCx/1PbVbjw0LgcBzv2pjnSNI7D9LtuOO1hRd1p+IAUtqD5CryS0DqEEZ6GRnB1py5zDVr1CCFenaZdIhWFsA9ZuDSO+PTUuv9o81t9/nsmLeptkjERHXzRPedM9zWZKTNaXZUJtWZYhZtH1OB9dcfE4yB4dQHbsUjkaGFpbnyqvxrhe6euz+dlkeFY9oVYmIuENcD5jjK57DpxDl+o6UqlSrTFZaYRyximclpBjDeuIaBgQIm0eM1C6m5KiOyqqqpuEsFJvvhguWPlGAe40j+JPw+rcR8NqVYL4Yjwql3hEkkl5AJDxj5TgdtR+CjcXCQkh29nH28KfxTqBYBbU62nBXpbe0MXZnDsEa0QQFtUk/LgE5BPmOJjRtq42ss5KUipAQ3O7MIMqskjEyIzj8VHK3Ca3Dtuu1NZGefEyrMADgoillNi2zM9WOACBpxu6KbqgKtUFDTLlWWDKgkSOoKuFBHfIgg51a9piiIjrAxaqa4SSW8n2mW23dHdLiGA6gghhI7qcidUWp8ZtrR3DUF21UIlRkLLYPMGIJFOel898zPfTzlzilGm4pgVAarYZ7YuCkhYU+XAY9+mT01P3HJmxNb7S22peIDeWt7iTcU+Ut3mJnPXUeEmbLHqdR+hxanPG5j6GPr4TqvXtUtBwCfyE9yBpfT4yCVDKVuIUGbvMegMDv69Nc24/TtDMpFNgCWMRDdCV6wZHr1yBqVQ4TSR71XzdpZmA6/KpJC9YwBjGr9t1TZOxVZ3fC92a5dS90mx7vIASYlLgLROVieoyfMZHMHDtxUqAreyCCoV7QGHtI6nuZH0xMrc8cqKXYGnalw8O03lgSAt5cAMZUAWnJ6wQdVbn8cZO6B2XieBYseH4Xz5m67P4nERrGP+PDgWayNRvdaPjCCHBoxjZXXbb40KNMVyTUIOBNRzB9FEmARJjEjJ7z9nvlqiVn3BBDDAMFTkHPfSbg/Da1TbUG3eN0tMq7C05YgkEL5T8qkxGR16y42Oz8MESTJnP7AOwH/wAknOtQAArwqbJNqVo0aNdXVC4hwelXA8RZjoQSrD6MCGAMZE50sq0/s38lt1RSRcWctUJPTILBmwOpb89Pm14/zFzjxYcQNFNtKCoRTp+CXV0DGG8U/wBZQcgiPwOjImudqoWoveQ3TaunF96hp+KabioX8O5WqU0MIWuJRhckYEn5vLI666cK43UehVSnTp+LTQFQJCmbsWSWBwe5k99MuNVSlJbVAS7zmAQiBWabYiCyhZjF09tc+A1Jutg08WkKFE5UiRAPyjtI9SIih0cjpNQfTfH+bVrZGBukt6vKWcB4huHrQ3iFBN99OwDBjLKD1EQs/Tvp7xeo6pKXDPmKgMwWDmCD3joD9NLN5xOorsviWvd5EsnHYW9XkA5BHeLYxy592e5rbM09tVFGqSDl/DuUA3IH7E4/9Y1Lh4TE3SXE+yoyyiQkgV9Ey4RuKjM03GnHV1ZWDTEAMoJWBMmcnGNcdzxioHJXw7FJBBksYx8wYBM9irf64rvws5c321Sp9qqTTa3w6d/ix1JYNJABkCAe0/VxxPckVGDEB5/kx4YJgdOoJeT6e4EESdBHVW6pshoUjiW0Fe2o6p4ZpqYq/qnLZRgVBg9eog9e0/g36OCVuBMgMWiSWiTnv6D2ERorUGq0lmKb+ViD5wGGSvuOokfUah7ektB769WkrFSqiSiwSCfmbzGQPp/5jqO4Xap1qr8yfC/abrePWfcVEZypqIpTrAUQSJW6O8z21bK3CqdKmsOKdOlTVfNFoRBEliQcLiSdcuJ7JlLOKlNUJE3qzEFiq4AIuJMQDkkgemlnGuB0eIbT7GWq0bbfDLZYmkIBILG9YOZM9/fUtRNWVyhnCdcEq0HRhRqpVFxvZHDi4gTMEgSB06azteWdvTcOqG4dJd2UfRSxUY9Bqr8h/DM8OarUNcVKjpYtqlFAkNkFjJuAz2z6nTra8JqLUDKvhtcDUabrlBkg585PSWGJnqIMJI2Ode9bGlNr3NFeU8q7tFIDMAT0BIBMeg6nSne8KNWoXNlVCFKBoIUrPyyCMzN34emkHH+fdkm58H7Qq1VJpsWpu1NSGyC4GCCM9R69MWjbhdtTJYlmZrjaGMtaBCqSYEKOpAmSYk6lRCiTqsdlttUFCiWqQCoJYi58AkxdFzQMf9u2uHDuZ6dV1phXUsCRcBEjJBKsQDH4YwdSae7p7hGQqwlfMjAqbSSvY+3Y49tJ9ttttt60qtZiC3mNzIkBgR6nBIwG/wBDrNIJ9bdFV3u7+yvYYgw6rvt4T3f1VRQWW7IgQCZ7ROB0641yo72nVJpx+r8rAQyHykj1GYP1HqJV888w09pszXdGqLcoUI1pl8A39AIkzntpN8OOcaW+aqFpVEqU1BLO/iSrE4utAXPbvj+rjToJbdKnV1UrFs+F7WhUlYDj+tUZrbpAgMxtnoOk/hrpxXf1A3h0/DBtBJcF8G4R4YZT2+aY7R6KdytjlaT3Iz1CzWGpaxdi4JVhMMSIgnt20y36AUKYpKHSFF5ioVphCQ4um4yFE56yemoNY1mGil1z3Puz/la8F4dSZb7CIYi0s7UpUiCisbbcAggDvGqDzfzBxqlvmShTfwrh4Qp0fEpspOLqhUwx6EFljtGGN/4NxJqjEKbqYU+YCArC2FBiDKkn2t/vCOG54y61Crnw2uIRYuuW4qp6Em4dhntg6taaPlVurSm+wpMUptWVBWsW+3IDkC4Kxzbd09o1vxCgz0nRGKMyMquOqkqQG/A5/DSPmji27pbA1aFC7cWKSnzWSJcgD57M4HXVZ+H3Om/rCu+9pN4FOmzir4fhmVE2BcXysmR0jJ8w1HRbSVZqANJ1wzlesldahKIbgXZTLMAflJKywYYknEk9QNXLSdOMmUuWLmVTBLEXeUdF8wuIzjEntpxrPDw7YG6W35ybVr5jMbKNGjRq5QQRrQrjW+jRFVE4duIDC77RAJcu3h3SATE2lMfKADEYByHe+4mKbKkEs4YgdMKVBJPsXX89MNRt5sEqiHEwZEEqQR6MpBHpg5BI6E67ajpoYK4cP4mKrOkFWQAkdQVcsFIPvacYOD7TD4hwqoarVKZRiyqCrkrFt0WsFOCTkR7z20022zWmIUR65JJ6CSxJJMACSdU37VvyxUeJ4s/1D4EzMXlbTT/G63HzazzT8kjpJs1hWxw8wEEjHlMd7zlsuHlKFeuqvE2qjkKCcSFBCDOJjAnTTibvU25O2cXMFKspEFSVJtbpJSYPSSM99VPnb4abbcNU3R8YVLSzLSKzUKrAwytDQAMdh0OpnKXFbDT2yLTFIAimEulVUFssWa/Pfy9fw12eaJmlhJt3pIo5HW4DAXbl3h+5p1c3LS814di8mIFoLEgggZwInqT5UHPfwnqb7d+Om4VQ4VWWorNaFAXyR2ME24yTnOLtxTfurhEKKbbvMpaRMGFDL7Zn8NdaXErqDVQA0BiLTINs9DHeP/nUuHZ8MygSfZyoyvE78j8Ljwnl1aO0p7Z3eqEA87nzkhrwfa1oj0gemoW+3ybWoMO7WmBKqoBJ9pLYj0+muHCea6lSsqMEdajQtgMqIJkm43LiCYH+unnEeD0q8eIkkdCCyN9LlIMd46d9Z+eeJiLoDR9hW8kRSASj8JLuPiTsqSr41Xw3bFhV2YEGDNqnyz+t0OfQxYaHEKb0hVV1amy3BwZUrEyCNUjmH4cbDeVFfxGpNhD4bLDQSoHmBF8gjHWMg6frttpQ267Q1FVKaqIZvMAvnDE9jIuk/wDtrXbWMGs579gqBbnHSMdlXqvw84bu90axFYM7lzTN1NKhJuYgMtxB6kKe/bV53WxV1AyIIItMRH+kRiNVDmTm7b8Mem1U1arOCUSmFi3ALMSQD7Z7mFwTp5wnmJd9tDX2hyQ4UVMW1AMK4BxmOhOCCNWO1VqzSg0DbFqbsuFrTZmksxABJgQB2AHQSZ+p+gHOrwVGJ8zWtMqDjPWD1A9vyjVVUbupURStVirAnxFK04wGlwlk2kwVnMRgHVt4Vs2RTcFBYzCkkD1yQJnrMD3nrrNBPzWl1EZrKuli5ZDcEekv43n+QimEsU2vTDqQpOIbywIX6Y9RqVy7sqSUpp0adG4n9GioGCswVsdQV8wk/raipznRZgFDlSQA4gjOLombfeJjMRqk/ELfcYp7s/ZvFG3KrYaSKy9BcXYqbSCTliFiD2aLIZGTWGOGN8qEjHxZcDlXnimzpUFeoWdVLZVc+ao0eXEgs7yZxJnGscC46lQrSWmUCp5YIKgLAj8BGt+Db0VtvTSu1N6rUl8VQVILWC/AwRPpjXXZcP2+3fygByO7M724GCxLBZHbEjVDuY97Sxw09+/7VrdDWnUDfZUX4i/EXebLdClRooKdqsHdWbxO5AIIAA6es57jV22W6r19lTqWeDWqU0ZkNwtJgsMwQYkCehidNE3Sst4YFetwOI9Z9NcNvxii5CpURiegBBnE49cZ1qdI0UNj/dVNa7J7Jdw3bOlQYdVMlrnkEn2JJJEdVgZ6nI08tB1XeYuXqtep4iMphQoRyVUZYlgwDZIIB8v6ozplwDhjUKVjNcZJx8qg/qjEx3z3J6dNZxK90paWUPPn7KzlsbGCHWfClpw+mCCEUEGQYGDFuPTEjHqdSNGjV6gjRo0aIjRo0aIjRo0aIjWLdZ0aIsW65DbqslVAJ6wAJ+vrrtrBGuUipVXnBmqeanT8K6LXkVOvUk+VW72kdhkdRZavFkUsoBJTBAAwbQwWSQJtIP4jI1JPD6Za8ol39a0T+fXXGrwhGLHKlhkqYMxaG/xQAJ/ur6aphZI0nmOu9sVSnK5rgOW2kt3XDV3BV0semwYMpAgsrCGIjLKUtgiQfodTOFcPamHDEBTARAIVFC2wPYxMYifx1O221WmoVAAo7D3Mk/UkyT6k6Tc78P3VbaOmzq+FVMGZglR1UP8AqE48316TOtA8Kqv6lt/FlbBSLk0wqrEQxCkQLh2gAYAODkHpw3HKCtUZ1qMt7FiIB8xySD/izmfT0iufC3ljiG0er9qc+EVhabVPFN8jzDJCiAR7yvpq4cc2LVLRFyANckwScFTEwwEMLT3KntIr4jh45eiTIUopXRjUzCW8x8s7FtvTXdUwy0QEpm5hU6AWhlYNmBie2unAuJbOhT8GiooJTRntItFqwWaZMxOSc677Pgl6NTqj+TJXw0JkoUJ8waTAIiB2g+pGpG35ZoIWNl1ylDd5vK3zDPY9/WBqp/OD2hlaO6m3llpLr1Ljt+aaLsq+ZSzWgsoAkmBkExd2n1AwTGnK9NKtvyrRRlYBiVMiWJEzIMd47fQemm4GkHO0nnVfrwpScu/l3XtKl5W24qXhMzNtzeHPX9HNnX21O3m0FSmyGQGUrI65Ed/++pGjVojaAQBuoFxO5Ve2HKi06iuXLWGVERm0rmDn5j7ft0w3fDS7XBoMAQQCMEmexnJ7x0x1lgBojUIYWQjTGKCSPdKbebUChwoLSenJN5Yse5L9fUD9ntpbsuUlSorl2axrgIiSBgkj0OfTVi1gDSSCORwe4WRsuskcxpa04KANZ0aNXKCNGjRoiNGjRoiNGjRoiNGjRoiNGjRoiNGjRoiNGjRoiNYI1nRoixGqb8TOem4XSoVFpLV8SsEIZisLBYwQDnED09Dq568l/wDEV/RNr95//W2iL1kazrA1nREaNGjREaNGjREaNGjREaNGjREaNGjREaNGjREaNGjREaNGjREaNGjREaNGjREaNGjREaNGjREaNGjRF5rxTnjecN4gw4gFbYV3IoVqa4pdYD4km3LTPcrIBXSv/wAQdYNstmykMp3IIIMgg02IIIwQRr1DjHB6W6ovRroHpuIZT+cg9QQcgjIORr51+JXAd5w6nT2jsa2xWt4m2qESymDNIkYBgzHQxKx5gCL3nnHnKhw3bmtWOchEHzu39Uf9z0A/CUfwu2m/NOvud87j7TUFSlQdmY0UlzHmPlBDKLOwUTkkBHyjy7X4rvF4rv08Oko/mm2IBhJJV2kZEm4HqxhsKFB9WA0RZ0aNGiI0aNGiI0aNGiI0aNGiI0aNGiI0aNGiI0aNGiLE6zpNxQO24o0lqvTDJVYlLJJQ0gMsrY8x6e2t/wCBH/te5/Oj/wAWiJto0p/gR/7Xufzo/wDFrStwwoCzb2uoHUk0APXr4WiJzo0h2e0FUTT31ZwDEq+3YT9RS13bgzgT9r3P50f+LRE30TqvUqSs5ReIVWcdVD7csPwFKdR+IpURrUr7l2wTLUUQAz+t4Bk46AGO8aLhIGSrTOsTqt8NpNWBH2ncq6wHQmgSCRIyKOVPZvYjBBAY8u1GNJg7s5WtWS5rbiEqsom0AdB6aLqZzrOlXH3YCkqO1MvWRCy23QQxxcpHb01j+BH/ALXufzo/8WiJtqNvthTrIUqolRDEq6q6mDI8rAjBzqF/Aj/2vc/nR/4tROI0024DVuIVaQJgGpU26Cc92pD0OiKwDWdJdvw01FDJva7KwkMrUCCPUEUoI1jdcPNNSz72uiqJLM1BVAGck0oGNETvROq9sKS11uo8Qq1VBgmnU27ifSVpETqj8V+J1GjuTRFfe1FRrHqA0AAQxVoQ0Za2O3XtqTWl2AFEuA3XrOsTpDw3bePSSrS3u4ZHUMrA0cg//Zwe0HIjTbZbQosGo9QzNz2z9PKoEfhqKkpBOszpXzFWZaIsYozVqCXLEgVNxSptEgibWPbWg4K/9r3P50f+LRE30TpT/Ar/ANr3P50f+LXDd7Lwluqb6siyBLNQUZwMmlHXRE90aR7XYeKt1PfV3U9CrUGH5ilGuj8IYCTvNwAOpJogfutctE3nWdV3ZU0rT4XEKtSOtj7do/KlqZ/Aj/2vc/nR/wCLQEHZNk21idKv4Ff+17n86P8Axa58MDrua1Jqr1VFKi4vskF33CnKouD4a9fTXUXTd/03b/5Vf9tDW3Ht81JVtIBaoFLESFBDGY6SSAonEsOpwdd3/Tdv/lV/20NMN1Zab7bYzdFv4zjRcOyQbIvTqIPFchngrUYvOGMKTkEdcR0Mj0lcf2zE0mALKjMzKBcfkMNHUlT2EnOBrTgv2QMfBAVp/XWorYBHl8QAxEzbjTwjXbyohuKJVa4dSerWp1FDqqXhyyuhYFSAlrAEi4hp6ApEzOm/Hds1Tb1FT5ivT1EglfTzCVz665fxhoX239/mtbw//wAtvh9cfN1x1xppoSutaAKVSrK1W6lTFRHEQxSoioQRDByoUx1AUmY9CTptxHhdRmL0mUEwCrg24nMr5piBn0GtOPbplekiyqvfcwkGRbCBuxaSZGfJjXHg0pWCCo5BViUdmqH9XzXMSw9MmM4HfUsnKrpo6VP4Zwnwizs11RwoYgQsIDAUSYUFmOST5jrTl35Kv3ncfvn00OlfLvyVfvO4/fPqCtApY4912/3lP2Pqh/F/nPdbVqVHbk0lqIWNUDzEhiLFJECAATGcjoNXzj3Xb/eU/wCl9R+bqmyFH+f+F4ROBUzLf3R813+HOpsNOFi1F4JGFUPg9zZud2K9PcMagpBCtRgJ810qSAJOAZOkvxg5U3dbeCvSpPVpeEiCwXMrBmkWDzQZBkCM9dS+cuaae22NP+CPCWi7lalWiuUgAgHEo7SYLZxjrOoPwp523LV6lPdVy9BaLVGeqZ8MhkAPitkA3EQxj0jM3iwTK0AelSaI5bj91a/hBy9udrtnG4lBUcMlJuqCDJI/VLGDHtJydHxh5e3G72tMbdTU8Ope9NYkixgCATkr6DOcSdWLg3OO03TFKFenUYfqgkN9QrAEj3E6qHNvxkXa7lqFKh43htbUYuUFw6qotMkepxOqm63PsDKsOkMonCS/B/lTeUt01eotShRsKFXBU1CenkOYUybj+EydTeN/BAPuHqpuhTpOzO4anJW4liFa4LbnEjHvq17H4l7NtrT3FSqtEVLgEcy8qxU+VQSQCOoEZGpPH44hw6uu0qq/i0mVGRgQT1tJnE/KQek51IyP1atlwMbprdHK3E9jTRdnta9JjSFoQVAz9SSevmMyTE99WQHXz3yx8OOIfbac0qlAUqis1UkBQFMm0g+eRjE9c4nX0IuoyNa04NqUbi4ZFJVzL+iT7ztf91R0v5t4lUpimtMlbywZxEiF+UGMEzIIz5THfTDmX9En3na/7qjrrxfwPCPj2Wf3s5g4A6lomAuesayTtLoyAaPnwtEZAeCRfpVvlnjFXxloszVFZWYljcyRmbv6pPlg9+nca25t2FXxhVAZ6YphQFBYo1zFjYJMMGWWA/UziNOOXTtbT9mgZk4cP9Tf5yPc402qsqgsSAAJJOAAO89hGsbOF5nDcqR+q+4V7p9M2tja9KscnbGorVKjKyq6pAZbWYgt5oPm6EDzAdMY1O5u2FSrRUUxdbUDMoOWUK4gDoSGKtB/q4zGpO15goVKhRKgLTGQwB6nysQA3T9UnTPV0UMfJ5LTYqrtVvleZeYRndUXlvZ1G3FN/CcBC0s6tTiUYQAwDGSRgAj1ggat3Ft2adCrUVbmSm7Bc5KqSBiTkjtnSDnDeurrTV2RShJCm1mMj9YeYQB0BHzGZGNHKPEaru9JizoiAhmJYq0xYWOTI82SSM9iNY+FdFw7zwjLveytE7XzN+IdVeEibjNdSav2hyYnMGken6gxBiMZzjOrZwisX3TsVtLbTasVPVSX3ZI+oONSk5Z2wqeIKKX9ZjE+tvyz7xrTaj+fV/u+3/ebvWvhIJYtXMfqv9KmeVklaG1Szu/6bt/8qv8Atoa347sGqqtsEpUVwp6NAIiexzIPqB9dabv+m7f/ACq/7aGp283qUlLOYGB3JJJgAAZJJwANbVlKSbOhUaok0SgUhialnvhQrN5hjJgfsLriG18SjUpyVvRlkdRcpWfwnXBOLUywUyCxhZEAmCYnpMA4PpqczAAnsNdKi0ADCq/2esBZ4BmLZlPB+X1uu8PtFk9o9bBw3aeFRp07i1iKlx6m1Qsn3MTqN/DtK2+TZE3WmLYmfW2Mz00xRpAIyOx0NoxoGyh8UakFiqAVYhbSt909rYM9J6YAJ6CdceGPQVjTpKlNj5ioQJI6SMANERiY9tcuPcPd2SoguNMOCmBcHtmCSAGFoiSBBYSJBGnC9tV8QMyWKoI8xUuSQOlrEKOvUyfQdS7ISdWydnSvl35Kv3ncfvn00OlfLvyVfvO4/fPrimsce67f7yn/AEvqkfFzkTcbxqVfb/yhRShpSFMFrrlLEL9QSOgjV34912/3lP8ApfXLmTm7bbEKdxUtvJCgBmYxEwqgmBIz0yNTYSHAt3UXgEUV5Jw6nU4JtarbuitR93FNNs5VqdtMks1SJXIYAATMj30bXi/8L7epsaG2o7WoD9oQUQEpOaeCriBDG4ENkSBMddeg7gbDj23ZFct4bCGClKtNiDBFwyCAcEEGPYRy4PydseCrU3L1GJCkGrUMkKxHkVEABJYDoCTgau1jJI6rVOg4o9Kpvw7+Gm8pb6luK9MUUokmGZGZrkdIUISB1Ekx7am/EPl/hR3hatu221ZgGqIlM1AZwGICm1iB+PWMybtwT4ibHd1fBo1f5QzarI6FoBOLhkwJjrrzznn4VbypvatbbgVUrMXy6oysYkG4iR6ETjHbXWuLpLeaXC0BnSLUXmb4Xu/hVuGD7Rt3prEOgYRPmJYqGDGTjIMiIjVw5N4dU4NwuvV3XzSaxpgzb5VQJIwGJAkiRnqddOD8Y23A9rS2m6rzWhqhCK7xe5OIXyrnF0TDHVip8b2e+2VWpetTbFXWqWDLACywIIDAhTPr0jUHPcRR2UmsaDY3VA4J8cXqbimlahTSm7hSyMxZbjaDBGRJE+0x6H14a8X5R4XwT7dTNPcVqr3zSSsltK7qvmNMSR2DHJjrjXtC6jKGg9IpSi1VkpVzL+iT7ztf91R1D5p4S9VUenLGnd5AQLgwA7kCRHf1P0MzmX9En3na/wC6o6kb/iSUVBckAkAQCST16D2Gsk7GPjc1+1ZWmNzmvBbuqrwfhr0an2muDRSkrDMMzX2johbyzGOpa3GBLbf8Qpbum1CnUKuwlZDLNjK0SR3iCOsEmMa4cS3FPep4dJoqIRUCNKBoBWJggjzdpg2zpZw7gdVai1a6mjTokVSSyMSQG8osZsZye+QAZx5jNUWiKBuqM7utbXVJqklNPGwpctty7uKjqrU3pC8MXJpkCxg2LXJuMYx6E9NXjebxaSF3MKO+T+AAySegAye2lu25noOwUFgWMC5Son0k9D2zrXmvh/jUltZQUe8BiAGNjrbJ6EhiQfUDtOr+Giighd8P1fe8qmZ75ZBzsfbsthxLa7lhSaxychHXBjOAwgkDMDMZ6alVKlHaUxhaaXQAqwLmM4VR1JknHqTqucv8FrCslR0sVTPmKMTKsPLYzAdRknpIEzOmnNfB3rBHp+Zqd3kkC4NE5OLhaIkgZORrscs5gMjmU/sPKPZEJQ1runymPD+NUqxIRpIyQQQYPfIyPcaj7b+nV/u+3/ebvSflvl+qtcVaq+HYGVRKktdEk2kgKI6TJMHEZcbb+nVvu+3/AHm71o4Z8j4w6UUfCpmaxryGGws7v+m7f/Kr/toa6cZ4eaqraQGRw6z0JAZYPcAqxEjI9+h57v8Apu3/AMqv+2hrHMVB2pgKCy3qaijqyQZEdxNpK4kAjMkHSqXbKHw9fEqKadSkVRvPawqH2EDAnOTnGB3DvfbUVaT026OjKenRgVPXHfvqucNZHqoaasbWgsEemFFrYJIEriLc5K4GDqx75HNJxTNrlGCE9AxBg9D0MdjqTlCOqwFX7Gu8LxaPjf4hM9Z8Kbpt80dPeM6f8O2gpUqdJZtpoqCesKoUT7wNVO9P0fh1PEj5LX8WY6+J0mP/AKl346tfDqbrRpiqQ1QIodh0LhQGIwMEyemhXI6zhacS4otECQWZsKixcxGcSQAAOpJAHr01x4fxoVGsZGpsZIDWm4CJIZSR36Eg/wCujivCjVdHUwyXLnoVcrcPr5VIPqI6E602PDai1AzFQoB8oyST6n0AiAB39s8xSkS6/SanSvl35Kv3ncfvn00OlfLvyVfvO4/fPrimsce67f7yn/S+qh8U+QDvLK6VUpvTWxvFa2mUksPNBta4xnBntGbfx7rt/vKf9L689+NnCd3V8JqatU26Kb0QFiKk/OyDJFsAHMebpM6si/kKNKuStOQnHwr5HOxWpVerTqNWCgGkxZAq3H5u5uJ6ekad8+8q/wAIbQ0A9jBg6McrcoIg97SCQSMiZz0NS+CXCd1RSs1ZHp0Xs8NXBWW81zBTkCIHQTjrqyfE/h+5rbB02slyyllUwz083KMZnGJEgEdyD198zfvuuNrRsqZ8Pvhm9HeJuW3O3daJbFFzUlmVkEmAFEMT641bOZfirtNlW8FhUquPn8MKQkwYJZh5oMwJ9+uvN/hVy/vF4hTcUq1KkhYViyvTUixwFIMXG4gxBjrqy83fBqpuN3Ur0KyKtVr2WpdIY5aCBlZzHucxq54aZPmO/CrbYZ0BcebeQjxV132xqoyVUAYVLkykII8hIwDIaMjHXT3l/wCGZo8M3Gzq1AX3FxZkkophQsAwSBaCek9PfVI47zJueECnw7bPZ4S31Ktisaj1Zc2hwQqCY6SSD0jN65E59avw6rud3A+zkh3AgOFRWkCYuJMECBMYGou5gYPHZdbo1HyqnwP4JbhdzTavUo+Ejqx8NnLtabgACgjzAAknpMa9pGvPODfGfa19wtE06tIOwVHey0k4FwBlZOO+SNehA6rlLyetWRhoHSlfMv6JPvO1/wB1Q1E5m4N4yo4ZVNK4y5hbGAuMxgiAZ6YIxMiXzL+iT7xtf91R0t5y29Rkp2gtTBY1FCljhZUkAZAg49SuCemHigDC623jbytUFiRtGva4ctcD/lVrl0YIGChGD+ZhBlhjC9gT80mIGrBxvh3j0HpzEwQfRlYOJ9rgJ1VOUNrUNcVEBWlawckFQ5/VABGSDm70kTkxZ+YqdRttUFKb7e3UgEFgP7xWQPcjp11n4PT8NhhAzjureJvnZdftVTbcumo4ptUowrqagSpc0KQYCxI8wCywWJMZEa25soltwb1LLapS4E0x2Ns+UNJg9/l6iNL+H7KoawWgpSojiTYVCC4FpNsQVkR3n06ek26w8NwzJ+HcxrTHlaZpnRTBziHYVH4Fxo7WmyurlSwNGmAAYGHIuICpd0BIkhoEae0ubKbUKtUKwaijO1NrQ8KGIyCVg2nMx16a15h4A9d1dGXAgq0ie4II6Ht0/ZnHAeWTRZ3qEMzLZAyoSbj1GST+EAe+tkQ4iOURV0Ab91nk5Lma/wConbskH8Z9yrmoXBAkmlCCnEdA9t8DrcT+HbVj4TuRU3VSoAQH2m1YA9QGfdmD751uvKm3B+Ty48txKYM/LOR7HEYjW21H8+rfd9v+83mreEjnZq5zr8KE74nVy20tt3/Tdv8A5Vf9tDUriPEFogFgTcwVQOpJzHp0BMkgQDqLuj/Pdv8A5Vf9tDUniXDhWUAkqVYMpHZgCOnQiCRB9fWCNyylQtnxlywWpSC3GFKOagGCfNKIQDEYBE9YjTHiG5NOjUcC4ojMFzkqpIGATmIwNLdjweqGDVKiG1pApoyA4I81zsYkzAjp1OnMY1012XG6qyqpfUjxPtDzbMyvgxHWyIs/GY7znVj4ZuTUo06jKULorFT1UsoYr+ExqL/Fyhff4YmZiWsn18ObJ946566ZjQkLjWkblQeJcVFK1Yud5tXpNsSSYMKJAmD1GDrjw3i7OwSpTCMQSCrF0xGJKqQcz8se84HTivC/FKsrW1EDBWi4Q0SpWRKmAcEHAgjM8eGcKdWD1XUkBgFQFUzGTcSxIj1Az06HTFIdWr0mx0r5d+Sr953H759NNK+Xfkq/edx++fXFNY4912/3lP2PrxLmT4m8QG9q2VmpLSrOi0wqWgI7KLpBuOM5+mvbePddv95T9j64b7krZ1qorVdtRep/WKjMf1h0b/zA6sjc1ptwtVvaXDBpacu8yeLsKW73AWhclz3G1RkiZbopAuE9iNJOdfiAtPYNX2NSlWa9adykOEuDeYqPpAugSfw1x+LXKe43e2p/ZvMKJZmpAwXBAAtHQlYMAx1xnrXPhXyDuaW4qVd1RsotSekyVIJcsUI8mQVFpye/SdSa1unUT9lEudekflQvhv8AEHe1N/SoVqxrU6pYNeFlYRmlSACMr06Z1beafjFR2m4NBKLV2QxUIYIqnuokEsw79B2n0tfCOUdptWLbehTpsepUeb6AnIHsMap3NnwbTdblq9Kt4JqNdUUpeCT1ZfMIJ9Ok+mpao3PsiguaXtbQNlSOYuK8N3nDk325ompTBtQfLWDF7bAVcdxMXRAnSTl/nLY76i/Dfs42aVUZUgqUmJBJhT4nlDSZm3J9be/w4oHho2FzWBrhUxffffd0ickdOmqhS+BhSnWI3AerYwo+U01BOJYySZEjGBceujTHRsn0jg+wa+qg8rfDXaHfQ2/oVxSe4UqcCo1vmF3m7ECQszHYa9pXXz5yv8N+IfbKU0n24p1AxqkgKAjZtIPmJEgAYM5xOvoNdcm3GbXYttqSvmX9En3ja/7qjrHGuNrt1WVLO8hVBA6CZJ7KMAkAnPQ6zzL+iT7xtf8AdUdacb4CNwqw1rpNrRI8wggiRgmDgg+UZ1jm16Dy/wCXZaY9Ooa9lw4JzOKzCm6inUIJADF1IHWGtXIGYI6dCcxN5i3zUttUdB5gAAesXMFujuFm78NL+B8reE4q1WD1ACFtBVFBwTBJJYjEnHoOsv6tIMpVgCCIIOQQcEEdwdVQCYxfNw70rJeWJPl/xVB2/HK9OpffUq3OoNMwQQzWwot8pzIj0zidegDS7acu0KVQ1EpgMSTMkxPWASQs/wB2NMdQ4OCWFpEjtRtd4iRkjgWNpJ+Pcw/Z4VULuRIzaoAIGWgnMmIU9Mx11z4bzXTqI5qfybU0NRxlhYOrBoBZREdAfbpOeYOXzXIZHCOFIEi5DkHIENjMQe/Q65cM5SVEqCofEarTNNyJQWEGVUXEiZmZmY6QAI/9r4g7aP2pfJ5XfUog56IbzUCKfrfNQD1NO2MdSA5wO5xpnw+sH3lVlMq212xBHQg1N2QfxGlP8R3LQ1cGn7JFU+vmutB9wvfABghrw6iE3lVVEKu12ygegFTdgD8BrvCfE9XxFeqXJ+TjlX7Tc0FuDQLgCAYyAYkA+8D8hrpo0a3LMiNGjRoiNGjRoiNY1nRoixGtKNBVm0ASSTGMkyT9Sczo0aIirRVouAMEESJgjuPQ5666aNGiLBGsAaNGiLbWNGjRFmNYjWdGiLW3WY0aNEWlagrCGAIkGDnKkMD9QwBB9RreNGjREazo0aIjRo0aIsRojRo0RA1p4K3FoFxABMZIUkgE+gLH8zo0aIv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7" descr="data:image/jpeg;base64,/9j/4AAQSkZJRgABAQAAAQABAAD/2wCEAAkGBhQSERUUExQVFRUWFRkYGBgYGBgXFhwZGBgYFiAcIBYeHCgeHRojGhoeIDAgIycqLjAtHB4xNjAtNiYrLCkBCQoKDgwOGg8PGiwkHyIsLywvKiwrLC8sLCwsLCwsLCw0LCwsKSwsNCwsLCwsLCwsLCwsLCwsLCwsLCwsLCwsLP/AABEIANMA7wMBIgACEQEDEQH/xAAcAAACAgMBAQAAAAAAAAAAAAAABQQGAQIDBwj/xABHEAACAQMCBAQDBAQNAgUFAAABAhEDEiEABAUGMUETIlFhBzJxFHSBkTNCsbMVFiMkNFJUYnJzobTTssEIgtHh8UODk8Pw/8QAGQEBAAMBAQAAAAAAAAAAAAAAAAIDBAEF/8QALxEAAQQBAgYABgEEAwAAAAAAAQACAxEhEjEEEyJBUWEUI3GBkaEyQrHB0QUkUv/aAAwDAQACEQMRAD8A9x0aNGiI0aNGiI0aNGiI0aNYnRFnRqNxDiNOhTapVdaaKJLMYA/9/bUHgPNW23qs22qrUti4AMrCZiVYBgDBgkZg67S5ab6NIt5xaoKjBXpqtM+YMpJgwQSbxbOexn66hca5jroKVirTL01c+IpYgnqsBgJHfJ/76pmlbCzW/ZTiaZXaW7q1aNLOAcTavRDsoWWIEfKwBgMPY/8ArqRxPdtTpM6rcQMD8Yn6DqfYHU2uDgHDuuOGkkHspR1p46zEifSc/lpPsuJVGqBHZGDAkWoVYAZB+Zgw7Tj/ALaX09q23ZEcqyi2HAq1KjRAuZFpm0mGly8T9YE6Veq8hded+eafDadNnpvUaoxCqsD5RJJY4HUfn7HWeSedE4lSeolNqdj2EMQf1Q0gjtn/AE023WwobumBUSnWpkyAwV1nIkT0IkiRkZ0trb3bbH+So0VSfOUpqqCDIuJgAyUjucCdRkljjj1OxXdSYx7303PpcU4VWDBiCasiagYhYnJAJIC9fJB9OmdWbVP5l55NHYVNzQp3sjqjK/RC1pua05WGU4PcZGoXwz583HEPFFako8MLFSmGCEknywWJuiDgnHXtqTetnMbsuEaHaTury25UGCRPpIB/LXUHVO4hyjVaoxVqbB2Yk1C1wuYtEBTeFBgC5cADHXTbie+fabenANQi2mzsTiEPnY+5AGSMsM6yNmf1GRtAd97C0GNuAw2SnmjVZ5c4/VrOUqBWhbr0UqBkAKQWbJBJH+E+2mu545TR7GYyOsI7KvfzOqlUxnzEYz01bDK2ZgezZQkYY3aXJjo1qjSJ1tq1QRo0aNERo0aNERo0aNERrE6DpPvuZ6VN7CWY3WtYLrTj5s+8wJOoPkbGLcaCk1pcaaLTidYZ4E6r3GOZyioaIV/EW9WYm23HYZJM+0d9SeHcwCpRvdSpusIAYgtAbymMgg9egMgnE6rbPG6QxA9Q7KRjc1msjC7jjyYuDKCQoJiJZrROZEkiPrmDjUDd7yqHYTVmfLbTJWJkZClYPQ3H8jnW/DdvRqPIFQEAN4bkwsEWkLJXBX1MfiNdeMcOeownz0rYNPEXAlrrThpwIPQgH1OtPdZjZH+lA5o4em72/wBm3AeWVWY0iIV1IIhm6+boIOAJidLuR+Ttrw5WripUvqCwtWtSBdNgUYJkdZMxjBy82nAMG8svmhAjkWoBAWekXFmA7SB0AGunEeXEqIiglLGZgZLfNMzJzM9fr66hI9zYyGZPjsVNjQXgvwP2u2/49QpUald6i+HTEuR5o6QIGZJIAHUzpLyv8RtrxCqaVIVFdVvAqKBIBgwVZhiR1jric6n7XlSmKdSnViqlVVV1ZQFhZx/W6mZnGIgySh4Fw/hmwrsaCMG8ymqS9RVzBUEkkZXMDt11WyVrYwZ8OPvFqx0bi8iLIHpTeYeIblKxAFRaeDTNJHecAG6FPmDT5TiIOe00cRrrSoqwArOrEs6yBaVxapALkGYDDox7RqTxLmOlRexrmbEhBdbORdkRjMdY+o123+5u25ekoqyJUEXAgmCbephZNoyYjvqqJrRK4h5J/wDN7fZWSFxjA017rdY4RxBqhdWXKWy6g2NIPSSYIjKyYlc51tu+DhnLq1rNF2LpgQDBOCB/7g6icH3papaplADcLAApOQZAEHqIzPXEE6a77arVpvTabXRkMGDDAqYPYweutZwVmHUMpdwrje1JFGnuaVR5MKKlNnJyx8qntnAGI9td+L8Oo1FmsAAubrihA7+dSCF9pjVH4F8F6W23NOv9oqOKTh1W1VyJgFgegMdsgEdDq9cWpKyAM4TzKVYmPMhDjuJ+XprkjWHG49rrHPG2CtNuaVGky0hNis1iks5iZ6m4knEnqTpBsub6pqrNNSjsAFQN4i3MFm64hrZk+VcSe2XW14SPESrfdaGst6Q8CSZzgfSc9hDFNmgYsEUMepgA9+/4n89Z5Y3kt5bqA3Fbq6N4o622T72UNuOKC0KzBSQSAOoJVgATJggg/wCk6Wc5b3dfYvE4eFqVGtIIAY+GwJLID5WbIImcTg4Bzxqgq1QlMFXYNUPmZaZl/N5VNxYs0mI9TkiWXBd8KistoU0iEIX5PlVhHp5SMdvfBOnbNLODu1U74YcU4lWar9tRxSC+VqtLwql8jAFq3LbJJI6xBOYt54GAWKsVDMznEkFpYwT08xJyD+AxrnzNu6tKmGpY8wuYLcQBnpmJiJg/mQQooVt5utpuESoabsg8GsRabjdcuADAgC+JF56ldUniGmbl0QSL2x+VdyDytZNj65Vp2e3WlTSmgIVFCr9FAA/00u4lzPTovYVdmAk2gQJ6CSRJPp+ZEiaR8NeTuI7XcO+5qRRKmU8XxL3PRozEeuCZGNXriPLtGu17Bg2JKuyzHSYPbXeJbIBUJF+9kgcwm5AaU3Y79aqK6zB9RBHaCPXUnXDabVaaKiCFHQST/qc676k266t1w1eEaNGjUlxYOl78dpByvmwSCwRjTBHUF4tEdOuufF+PJtyqsGZmBIA9BAJJOAJIHrnppbwlKVe8Ui6BWlkxcL2LyGzCsbvUiTEQIrE0Zfy76t6UnRv06wMKyFtJNxy5QqVGaSGbLBWA83QtETd6/TUjdcVWXpqCSoAMQILLIAJ7wQfxGR2gbDhDsabRTRUKsChN3lOVClIUNlTDHBPWZ118TJG08WPai2VzHdBS3nbm3bcNSjRegatwNiC0BVSFm5jM+aMdZOfVhy9xzb8Q2i1Kd1JA5W0whV1AkCPKwg+4M9JwGXHOXNtu1C7iktUKZW6ZB9mBBE+xzqB/FzwYG3SmKYVVWmSUVbbiYIRpuLSZEkyZOrAGUKGfKgS77eFy47WO1ipTX5sNUbKoothe0BiSbie3+GJnLfEnrU2Z4InysBAYH07GPUHUj7JUp7ZkpWeIEazBCBjJAiZj/wDvbSrhI3fjLf4lkm+62PkMfXMfLjr768+VzmcQ024g4oDA9la42tdERQBHvP0VI3fLXGzxHxBVYr4sh1rW0RTumPCJ6W4ttJ+vXXrW6DFGtMNBj6xjOf2H8dbVS1pti6DbMxMYmMxOkdP7RC/PeCl10W9TMkeUr1+XI8uNekXaq9LGBp+6Njs6i1AQGWWmoWMhhBxAYi6TIIwIPsCVOV9sWOWFzTYHAGYJAHUAkzAPcxGt+Kc7bLb1RRrbimlQx5TOJiLmAISZ/WI0u32x8OUco4Zi10VHq5JIY0qdMkkYUPcOgyIg1SRMkrW2++ym17o/4H9qPzZxbhtCt/Oaxp1XAkIGY+gZgqtGBAJ7Aeg00/hNKVKgaLKduUkVSQVOUCi7ABe4/iIjOlPNHw52e/f7S71Ea3ztTYQwURkMphgBEj0yDqbwDje3pJR21NaiIoWml0E+guIOCx/1PbVbjw0LgcBzv2pjnSNI7D9LtuOO1hRd1p+IAUtqD5CryS0DqEEZ6GRnB1py5zDVr1CCFenaZdIhWFsA9ZuDSO+PTUuv9o81t9/nsmLeptkjERHXzRPedM9zWZKTNaXZUJtWZYhZtH1OB9dcfE4yB4dQHbsUjkaGFpbnyqvxrhe6euz+dlkeFY9oVYmIuENcD5jjK57DpxDl+o6UqlSrTFZaYRyximclpBjDeuIaBgQIm0eM1C6m5KiOyqqqpuEsFJvvhguWPlGAe40j+JPw+rcR8NqVYL4Yjwql3hEkkl5AJDxj5TgdtR+CjcXCQkh29nH28KfxTqBYBbU62nBXpbe0MXZnDsEa0QQFtUk/LgE5BPmOJjRtq42ss5KUipAQ3O7MIMqskjEyIzj8VHK3Ca3Dtuu1NZGefEyrMADgoillNi2zM9WOACBpxu6KbqgKtUFDTLlWWDKgkSOoKuFBHfIgg51a9piiIjrAxaqa4SSW8n2mW23dHdLiGA6gghhI7qcidUWp8ZtrR3DUF21UIlRkLLYPMGIJFOel898zPfTzlzilGm4pgVAarYZ7YuCkhYU+XAY9+mT01P3HJmxNb7S22peIDeWt7iTcU+Ut3mJnPXUeEmbLHqdR+hxanPG5j6GPr4TqvXtUtBwCfyE9yBpfT4yCVDKVuIUGbvMegMDv69Nc24/TtDMpFNgCWMRDdCV6wZHr1yBqVQ4TSR71XzdpZmA6/KpJC9YwBjGr9t1TZOxVZ3fC92a5dS90mx7vIASYlLgLROVieoyfMZHMHDtxUqAreyCCoV7QGHtI6nuZH0xMrc8cqKXYGnalw8O03lgSAt5cAMZUAWnJ6wQdVbn8cZO6B2XieBYseH4Xz5m67P4nERrGP+PDgWayNRvdaPjCCHBoxjZXXbb40KNMVyTUIOBNRzB9FEmARJjEjJ7z9nvlqiVn3BBDDAMFTkHPfSbg/Da1TbUG3eN0tMq7C05YgkEL5T8qkxGR16y42Oz8MESTJnP7AOwH/wAknOtQAArwqbJNqVo0aNdXVC4hwelXA8RZjoQSrD6MCGAMZE50sq0/s38lt1RSRcWctUJPTILBmwOpb89Pm14/zFzjxYcQNFNtKCoRTp+CXV0DGG8U/wBZQcgiPwOjImudqoWoveQ3TaunF96hp+KabioX8O5WqU0MIWuJRhckYEn5vLI666cK43UehVSnTp+LTQFQJCmbsWSWBwe5k99MuNVSlJbVAS7zmAQiBWabYiCyhZjF09tc+A1Jutg08WkKFE5UiRAPyjtI9SIih0cjpNQfTfH+bVrZGBukt6vKWcB4huHrQ3iFBN99OwDBjLKD1EQs/Tvp7xeo6pKXDPmKgMwWDmCD3joD9NLN5xOorsviWvd5EsnHYW9XkA5BHeLYxy592e5rbM09tVFGqSDl/DuUA3IH7E4/9Y1Lh4TE3SXE+yoyyiQkgV9Ey4RuKjM03GnHV1ZWDTEAMoJWBMmcnGNcdzxioHJXw7FJBBksYx8wYBM9irf64rvws5c321Sp9qqTTa3w6d/ix1JYNJABkCAe0/VxxPckVGDEB5/kx4YJgdOoJeT6e4EESdBHVW6pshoUjiW0Fe2o6p4ZpqYq/qnLZRgVBg9eog9e0/g36OCVuBMgMWiSWiTnv6D2ERorUGq0lmKb+ViD5wGGSvuOokfUah7ektB769WkrFSqiSiwSCfmbzGQPp/5jqO4Xap1qr8yfC/abrePWfcVEZypqIpTrAUQSJW6O8z21bK3CqdKmsOKdOlTVfNFoRBEliQcLiSdcuJ7JlLOKlNUJE3qzEFiq4AIuJMQDkkgemlnGuB0eIbT7GWq0bbfDLZYmkIBILG9YOZM9/fUtRNWVyhnCdcEq0HRhRqpVFxvZHDi4gTMEgSB06azteWdvTcOqG4dJd2UfRSxUY9Bqr8h/DM8OarUNcVKjpYtqlFAkNkFjJuAz2z6nTra8JqLUDKvhtcDUabrlBkg585PSWGJnqIMJI2Ode9bGlNr3NFeU8q7tFIDMAT0BIBMeg6nSne8KNWoXNlVCFKBoIUrPyyCMzN34emkHH+fdkm58H7Qq1VJpsWpu1NSGyC4GCCM9R69MWjbhdtTJYlmZrjaGMtaBCqSYEKOpAmSYk6lRCiTqsdlttUFCiWqQCoJYi58AkxdFzQMf9u2uHDuZ6dV1phXUsCRcBEjJBKsQDH4YwdSae7p7hGQqwlfMjAqbSSvY+3Y49tJ9ttttt60qtZiC3mNzIkBgR6nBIwG/wBDrNIJ9bdFV3u7+yvYYgw6rvt4T3f1VRQWW7IgQCZ7ROB0641yo72nVJpx+r8rAQyHykj1GYP1HqJV888w09pszXdGqLcoUI1pl8A39AIkzntpN8OOcaW+aqFpVEqU1BLO/iSrE4utAXPbvj+rjToJbdKnV1UrFs+F7WhUlYDj+tUZrbpAgMxtnoOk/hrpxXf1A3h0/DBtBJcF8G4R4YZT2+aY7R6KdytjlaT3Iz1CzWGpaxdi4JVhMMSIgnt20y36AUKYpKHSFF5ioVphCQ4um4yFE56yemoNY1mGil1z3Puz/la8F4dSZb7CIYi0s7UpUiCisbbcAggDvGqDzfzBxqlvmShTfwrh4Qp0fEpspOLqhUwx6EFljtGGN/4NxJqjEKbqYU+YCArC2FBiDKkn2t/vCOG54y61Crnw2uIRYuuW4qp6Em4dhntg6taaPlVurSm+wpMUptWVBWsW+3IDkC4Kxzbd09o1vxCgz0nRGKMyMquOqkqQG/A5/DSPmji27pbA1aFC7cWKSnzWSJcgD57M4HXVZ+H3Om/rCu+9pN4FOmzir4fhmVE2BcXysmR0jJ8w1HRbSVZqANJ1wzlesldahKIbgXZTLMAflJKywYYknEk9QNXLSdOMmUuWLmVTBLEXeUdF8wuIzjEntpxrPDw7YG6W35ybVr5jMbKNGjRq5QQRrQrjW+jRFVE4duIDC77RAJcu3h3SATE2lMfKADEYByHe+4mKbKkEs4YgdMKVBJPsXX89MNRt5sEqiHEwZEEqQR6MpBHpg5BI6E67ajpoYK4cP4mKrOkFWQAkdQVcsFIPvacYOD7TD4hwqoarVKZRiyqCrkrFt0WsFOCTkR7z20022zWmIUR65JJ6CSxJJMACSdU37VvyxUeJ4s/1D4EzMXlbTT/G63HzazzT8kjpJs1hWxw8wEEjHlMd7zlsuHlKFeuqvE2qjkKCcSFBCDOJjAnTTibvU25O2cXMFKspEFSVJtbpJSYPSSM99VPnb4abbcNU3R8YVLSzLSKzUKrAwytDQAMdh0OpnKXFbDT2yLTFIAimEulVUFssWa/Pfy9fw12eaJmlhJt3pIo5HW4DAXbl3h+5p1c3LS814di8mIFoLEgggZwInqT5UHPfwnqb7d+Om4VQ4VWWorNaFAXyR2ME24yTnOLtxTfurhEKKbbvMpaRMGFDL7Zn8NdaXErqDVQA0BiLTINs9DHeP/nUuHZ8MygSfZyoyvE78j8Ljwnl1aO0p7Z3eqEA87nzkhrwfa1oj0gemoW+3ybWoMO7WmBKqoBJ9pLYj0+muHCea6lSsqMEdajQtgMqIJkm43LiCYH+unnEeD0q8eIkkdCCyN9LlIMd46d9Z+eeJiLoDR9hW8kRSASj8JLuPiTsqSr41Xw3bFhV2YEGDNqnyz+t0OfQxYaHEKb0hVV1amy3BwZUrEyCNUjmH4cbDeVFfxGpNhD4bLDQSoHmBF8gjHWMg6frttpQ267Q1FVKaqIZvMAvnDE9jIuk/wDtrXbWMGs579gqBbnHSMdlXqvw84bu90axFYM7lzTN1NKhJuYgMtxB6kKe/bV53WxV1AyIIItMRH+kRiNVDmTm7b8Mem1U1arOCUSmFi3ALMSQD7Z7mFwTp5wnmJd9tDX2hyQ4UVMW1AMK4BxmOhOCCNWO1VqzSg0DbFqbsuFrTZmksxABJgQB2AHQSZ+p+gHOrwVGJ8zWtMqDjPWD1A9vyjVVUbupURStVirAnxFK04wGlwlk2kwVnMRgHVt4Vs2RTcFBYzCkkD1yQJnrMD3nrrNBPzWl1EZrKuli5ZDcEekv43n+QimEsU2vTDqQpOIbywIX6Y9RqVy7sqSUpp0adG4n9GioGCswVsdQV8wk/raipznRZgFDlSQA4gjOLombfeJjMRqk/ELfcYp7s/ZvFG3KrYaSKy9BcXYqbSCTliFiD2aLIZGTWGOGN8qEjHxZcDlXnimzpUFeoWdVLZVc+ao0eXEgs7yZxJnGscC46lQrSWmUCp5YIKgLAj8BGt+Db0VtvTSu1N6rUl8VQVILWC/AwRPpjXXZcP2+3fygByO7M724GCxLBZHbEjVDuY97Sxw09+/7VrdDWnUDfZUX4i/EXebLdClRooKdqsHdWbxO5AIIAA6es57jV22W6r19lTqWeDWqU0ZkNwtJgsMwQYkCehidNE3Sst4YFetwOI9Z9NcNvxii5CpURiegBBnE49cZ1qdI0UNj/dVNa7J7Jdw3bOlQYdVMlrnkEn2JJJEdVgZ6nI08tB1XeYuXqtep4iMphQoRyVUZYlgwDZIIB8v6ozplwDhjUKVjNcZJx8qg/qjEx3z3J6dNZxK90paWUPPn7KzlsbGCHWfClpw+mCCEUEGQYGDFuPTEjHqdSNGjV6gjRo0aIjRo0aIjRo0aIjWLdZ0aIsW65DbqslVAJ6wAJ+vrrtrBGuUipVXnBmqeanT8K6LXkVOvUk+VW72kdhkdRZavFkUsoBJTBAAwbQwWSQJtIP4jI1JPD6Za8ol39a0T+fXXGrwhGLHKlhkqYMxaG/xQAJ/ur6aphZI0nmOu9sVSnK5rgOW2kt3XDV3BV0semwYMpAgsrCGIjLKUtgiQfodTOFcPamHDEBTARAIVFC2wPYxMYifx1O221WmoVAAo7D3Mk/UkyT6k6Tc78P3VbaOmzq+FVMGZglR1UP8AqE48316TOtA8Kqv6lt/FlbBSLk0wqrEQxCkQLh2gAYAODkHpw3HKCtUZ1qMt7FiIB8xySD/izmfT0iufC3ljiG0er9qc+EVhabVPFN8jzDJCiAR7yvpq4cc2LVLRFyANckwScFTEwwEMLT3KntIr4jh45eiTIUopXRjUzCW8x8s7FtvTXdUwy0QEpm5hU6AWhlYNmBie2unAuJbOhT8GiooJTRntItFqwWaZMxOSc677Pgl6NTqj+TJXw0JkoUJ8waTAIiB2g+pGpG35ZoIWNl1ylDd5vK3zDPY9/WBqp/OD2hlaO6m3llpLr1Ljt+aaLsq+ZSzWgsoAkmBkExd2n1AwTGnK9NKtvyrRRlYBiVMiWJEzIMd47fQemm4GkHO0nnVfrwpScu/l3XtKl5W24qXhMzNtzeHPX9HNnX21O3m0FSmyGQGUrI65Ed/++pGjVojaAQBuoFxO5Ve2HKi06iuXLWGVERm0rmDn5j7ft0w3fDS7XBoMAQQCMEmexnJ7x0x1lgBojUIYWQjTGKCSPdKbebUChwoLSenJN5Yse5L9fUD9ntpbsuUlSorl2axrgIiSBgkj0OfTVi1gDSSCORwe4WRsuskcxpa04KANZ0aNXKCNGjRoiNGjRoiNGjRoiNGjRoiNGjRoiNGjRoiNGjRoiNYI1nRoixGqb8TOem4XSoVFpLV8SsEIZisLBYwQDnED09Dq568l/wDEV/RNr95//W2iL1kazrA1nREaNGjREaNGjREaNGjREaNGjREaNGjREaNGjREaNGjREaNGjREaNGjREaNGjREaNGjREaNGjREaNGjRF5rxTnjecN4gw4gFbYV3IoVqa4pdYD4km3LTPcrIBXSv/wAQdYNstmykMp3IIIMgg02IIIwQRr1DjHB6W6ovRroHpuIZT+cg9QQcgjIORr51+JXAd5w6nT2jsa2xWt4m2qESymDNIkYBgzHQxKx5gCL3nnHnKhw3bmtWOchEHzu39Uf9z0A/CUfwu2m/NOvud87j7TUFSlQdmY0UlzHmPlBDKLOwUTkkBHyjy7X4rvF4rv08Oko/mm2IBhJJV2kZEm4HqxhsKFB9WA0RZ0aNGiI0aNGiI0aNGiI0aNGiI0aNGiI0aNGiI0aNGiLE6zpNxQO24o0lqvTDJVYlLJJQ0gMsrY8x6e2t/wCBH/te5/Oj/wAWiJto0p/gR/7Xufzo/wDFrStwwoCzb2uoHUk0APXr4WiJzo0h2e0FUTT31ZwDEq+3YT9RS13bgzgT9r3P50f+LRE30TqvUqSs5ReIVWcdVD7csPwFKdR+IpURrUr7l2wTLUUQAz+t4Bk46AGO8aLhIGSrTOsTqt8NpNWBH2ncq6wHQmgSCRIyKOVPZvYjBBAY8u1GNJg7s5WtWS5rbiEqsom0AdB6aLqZzrOlXH3YCkqO1MvWRCy23QQxxcpHb01j+BH/ALXufzo/8WiJtqNvthTrIUqolRDEq6q6mDI8rAjBzqF/Aj/2vc/nR/4tROI0024DVuIVaQJgGpU26Cc92pD0OiKwDWdJdvw01FDJva7KwkMrUCCPUEUoI1jdcPNNSz72uiqJLM1BVAGck0oGNETvROq9sKS11uo8Qq1VBgmnU27ifSVpETqj8V+J1GjuTRFfe1FRrHqA0AAQxVoQ0Za2O3XtqTWl2AFEuA3XrOsTpDw3bePSSrS3u4ZHUMrA0cg//Zwe0HIjTbZbQosGo9QzNz2z9PKoEfhqKkpBOszpXzFWZaIsYozVqCXLEgVNxSptEgibWPbWg4K/9r3P50f+LRE30TpT/Ar/ANr3P50f+LXDd7Lwluqb6siyBLNQUZwMmlHXRE90aR7XYeKt1PfV3U9CrUGH5ilGuj8IYCTvNwAOpJogfutctE3nWdV3ZU0rT4XEKtSOtj7do/KlqZ/Aj/2vc/nR/wCLQEHZNk21idKv4Ff+17n86P8Axa58MDrua1Jqr1VFKi4vskF33CnKouD4a9fTXUXTd/03b/5Vf9tDW3Ht81JVtIBaoFLESFBDGY6SSAonEsOpwdd3/Tdv/lV/20NMN1Zab7bYzdFv4zjRcOyQbIvTqIPFchngrUYvOGMKTkEdcR0Mj0lcf2zE0mALKjMzKBcfkMNHUlT2EnOBrTgv2QMfBAVp/XWorYBHl8QAxEzbjTwjXbyohuKJVa4dSerWp1FDqqXhyyuhYFSAlrAEi4hp6ApEzOm/Hds1Tb1FT5ivT1EglfTzCVz665fxhoX239/mtbw//wAtvh9cfN1x1xppoSutaAKVSrK1W6lTFRHEQxSoioQRDByoUx1AUmY9CTptxHhdRmL0mUEwCrg24nMr5piBn0GtOPbplekiyqvfcwkGRbCBuxaSZGfJjXHg0pWCCo5BViUdmqH9XzXMSw9MmM4HfUsnKrpo6VP4Zwnwizs11RwoYgQsIDAUSYUFmOST5jrTl35Kv3ncfvn00OlfLvyVfvO4/fPqCtApY4912/3lP2Pqh/F/nPdbVqVHbk0lqIWNUDzEhiLFJECAATGcjoNXzj3Xb/eU/wCl9R+bqmyFH+f+F4ROBUzLf3R813+HOpsNOFi1F4JGFUPg9zZud2K9PcMagpBCtRgJ810qSAJOAZOkvxg5U3dbeCvSpPVpeEiCwXMrBmkWDzQZBkCM9dS+cuaae22NP+CPCWi7lalWiuUgAgHEo7SYLZxjrOoPwp523LV6lPdVy9BaLVGeqZ8MhkAPitkA3EQxj0jM3iwTK0AelSaI5bj91a/hBy9udrtnG4lBUcMlJuqCDJI/VLGDHtJydHxh5e3G72tMbdTU8Ope9NYkixgCATkr6DOcSdWLg3OO03TFKFenUYfqgkN9QrAEj3E6qHNvxkXa7lqFKh43htbUYuUFw6qotMkepxOqm63PsDKsOkMonCS/B/lTeUt01eotShRsKFXBU1CenkOYUybj+EydTeN/BAPuHqpuhTpOzO4anJW4liFa4LbnEjHvq17H4l7NtrT3FSqtEVLgEcy8qxU+VQSQCOoEZGpPH44hw6uu0qq/i0mVGRgQT1tJnE/KQek51IyP1atlwMbprdHK3E9jTRdnta9JjSFoQVAz9SSevmMyTE99WQHXz3yx8OOIfbac0qlAUqis1UkBQFMm0g+eRjE9c4nX0IuoyNa04NqUbi4ZFJVzL+iT7ztf91R0v5t4lUpimtMlbywZxEiF+UGMEzIIz5THfTDmX9En3na/7qjrrxfwPCPj2Wf3s5g4A6lomAuesayTtLoyAaPnwtEZAeCRfpVvlnjFXxloszVFZWYljcyRmbv6pPlg9+nca25t2FXxhVAZ6YphQFBYo1zFjYJMMGWWA/UziNOOXTtbT9mgZk4cP9Tf5yPc402qsqgsSAAJJOAAO89hGsbOF5nDcqR+q+4V7p9M2tja9KscnbGorVKjKyq6pAZbWYgt5oPm6EDzAdMY1O5u2FSrRUUxdbUDMoOWUK4gDoSGKtB/q4zGpO15goVKhRKgLTGQwB6nysQA3T9UnTPV0UMfJ5LTYqrtVvleZeYRndUXlvZ1G3FN/CcBC0s6tTiUYQAwDGSRgAj1ggat3Ft2adCrUVbmSm7Bc5KqSBiTkjtnSDnDeurrTV2RShJCm1mMj9YeYQB0BHzGZGNHKPEaru9JizoiAhmJYq0xYWOTI82SSM9iNY+FdFw7zwjLveytE7XzN+IdVeEibjNdSav2hyYnMGken6gxBiMZzjOrZwisX3TsVtLbTasVPVSX3ZI+oONSk5Z2wqeIKKX9ZjE+tvyz7xrTaj+fV/u+3/ebvWvhIJYtXMfqv9KmeVklaG1Szu/6bt/8qv8Atoa347sGqqtsEpUVwp6NAIiexzIPqB9dabv+m7f/ACq/7aGp283qUlLOYGB3JJJgAAZJJwANbVlKSbOhUaok0SgUhialnvhQrN5hjJgfsLriG18SjUpyVvRlkdRcpWfwnXBOLUywUyCxhZEAmCYnpMA4PpqczAAnsNdKi0ADCq/2esBZ4BmLZlPB+X1uu8PtFk9o9bBw3aeFRp07i1iKlx6m1Qsn3MTqN/DtK2+TZE3WmLYmfW2Mz00xRpAIyOx0NoxoGyh8UakFiqAVYhbSt909rYM9J6YAJ6CdceGPQVjTpKlNj5ioQJI6SMANERiY9tcuPcPd2SoguNMOCmBcHtmCSAGFoiSBBYSJBGnC9tV8QMyWKoI8xUuSQOlrEKOvUyfQdS7ISdWydnSvl35Kv3ncfvn00OlfLvyVfvO4/fPrimsce67f7yn/AEvqkfFzkTcbxqVfb/yhRShpSFMFrrlLEL9QSOgjV34912/3lP8ApfXLmTm7bbEKdxUtvJCgBmYxEwqgmBIz0yNTYSHAt3UXgEUV5Jw6nU4JtarbuitR93FNNs5VqdtMks1SJXIYAATMj30bXi/8L7epsaG2o7WoD9oQUQEpOaeCriBDG4ENkSBMddeg7gbDj23ZFct4bCGClKtNiDBFwyCAcEEGPYRy4PydseCrU3L1GJCkGrUMkKxHkVEABJYDoCTgau1jJI6rVOg4o9Kpvw7+Gm8pb6luK9MUUokmGZGZrkdIUISB1Ekx7am/EPl/hR3hatu221ZgGqIlM1AZwGICm1iB+PWMybtwT4ibHd1fBo1f5QzarI6FoBOLhkwJjrrzznn4VbypvatbbgVUrMXy6oysYkG4iR6ETjHbXWuLpLeaXC0BnSLUXmb4Xu/hVuGD7Rt3prEOgYRPmJYqGDGTjIMiIjVw5N4dU4NwuvV3XzSaxpgzb5VQJIwGJAkiRnqddOD8Y23A9rS2m6rzWhqhCK7xe5OIXyrnF0TDHVip8b2e+2VWpetTbFXWqWDLACywIIDAhTPr0jUHPcRR2UmsaDY3VA4J8cXqbimlahTSm7hSyMxZbjaDBGRJE+0x6H14a8X5R4XwT7dTNPcVqr3zSSsltK7qvmNMSR2DHJjrjXtC6jKGg9IpSi1VkpVzL+iT7ztf91R1D5p4S9VUenLGnd5AQLgwA7kCRHf1P0MzmX9En3na/wC6o6kb/iSUVBckAkAQCST16D2Gsk7GPjc1+1ZWmNzmvBbuqrwfhr0an2muDRSkrDMMzX2johbyzGOpa3GBLbf8Qpbum1CnUKuwlZDLNjK0SR3iCOsEmMa4cS3FPep4dJoqIRUCNKBoBWJggjzdpg2zpZw7gdVai1a6mjTokVSSyMSQG8osZsZye+QAZx5jNUWiKBuqM7utbXVJqklNPGwpctty7uKjqrU3pC8MXJpkCxg2LXJuMYx6E9NXjebxaSF3MKO+T+AAySegAye2lu25noOwUFgWMC5Son0k9D2zrXmvh/jUltZQUe8BiAGNjrbJ6EhiQfUDtOr+Giighd8P1fe8qmZ75ZBzsfbsthxLa7lhSaxychHXBjOAwgkDMDMZ6alVKlHaUxhaaXQAqwLmM4VR1JknHqTqucv8FrCslR0sVTPmKMTKsPLYzAdRknpIEzOmnNfB3rBHp+Zqd3kkC4NE5OLhaIkgZORrscs5gMjmU/sPKPZEJQ1runymPD+NUqxIRpIyQQQYPfIyPcaj7b+nV/u+3/ebvSflvl+qtcVaq+HYGVRKktdEk2kgKI6TJMHEZcbb+nVvu+3/AHm71o4Z8j4w6UUfCpmaxryGGws7v+m7f/Kr/toa6cZ4eaqraQGRw6z0JAZYPcAqxEjI9+h57v8Apu3/AMqv+2hrHMVB2pgKCy3qaijqyQZEdxNpK4kAjMkHSqXbKHw9fEqKadSkVRvPawqH2EDAnOTnGB3DvfbUVaT026OjKenRgVPXHfvqucNZHqoaasbWgsEemFFrYJIEriLc5K4GDqx75HNJxTNrlGCE9AxBg9D0MdjqTlCOqwFX7Gu8LxaPjf4hM9Z8Kbpt80dPeM6f8O2gpUqdJZtpoqCesKoUT7wNVO9P0fh1PEj5LX8WY6+J0mP/AKl346tfDqbrRpiqQ1QIodh0LhQGIwMEyemhXI6zhacS4otECQWZsKixcxGcSQAAOpJAHr01x4fxoVGsZGpsZIDWm4CJIZSR36Eg/wCujivCjVdHUwyXLnoVcrcPr5VIPqI6E602PDai1AzFQoB8oyST6n0AiAB39s8xSkS6/SanSvl35Kv3ncfvn00OlfLvyVfvO4/fPrimsce67f7yn/S+qh8U+QDvLK6VUpvTWxvFa2mUksPNBta4xnBntGbfx7rt/vKf9L689+NnCd3V8JqatU26Kb0QFiKk/OyDJFsAHMebpM6si/kKNKuStOQnHwr5HOxWpVerTqNWCgGkxZAq3H5u5uJ6ekad8+8q/wAIbQ0A9jBg6McrcoIg97SCQSMiZz0NS+CXCd1RSs1ZHp0Xs8NXBWW81zBTkCIHQTjrqyfE/h+5rbB02slyyllUwz083KMZnGJEgEdyD198zfvuuNrRsqZ8Pvhm9HeJuW3O3daJbFFzUlmVkEmAFEMT641bOZfirtNlW8FhUquPn8MKQkwYJZh5oMwJ9+uvN/hVy/vF4hTcUq1KkhYViyvTUixwFIMXG4gxBjrqy83fBqpuN3Ur0KyKtVr2WpdIY5aCBlZzHucxq54aZPmO/CrbYZ0BcebeQjxV132xqoyVUAYVLkykII8hIwDIaMjHXT3l/wCGZo8M3Gzq1AX3FxZkkophQsAwSBaCek9PfVI47zJueECnw7bPZ4S31Ktisaj1Zc2hwQqCY6SSD0jN65E59avw6rud3A+zkh3AgOFRWkCYuJMECBMYGou5gYPHZdbo1HyqnwP4JbhdzTavUo+Ejqx8NnLtabgACgjzAAknpMa9pGvPODfGfa19wtE06tIOwVHey0k4FwBlZOO+SNehA6rlLyetWRhoHSlfMv6JPvO1/wB1Q1E5m4N4yo4ZVNK4y5hbGAuMxgiAZ6YIxMiXzL+iT7xtf91R0t5y29Rkp2gtTBY1FCljhZUkAZAg49SuCemHigDC623jbytUFiRtGva4ctcD/lVrl0YIGChGD+ZhBlhjC9gT80mIGrBxvh3j0HpzEwQfRlYOJ9rgJ1VOUNrUNcVEBWlawckFQ5/VABGSDm70kTkxZ+YqdRttUFKb7e3UgEFgP7xWQPcjp11n4PT8NhhAzjureJvnZdftVTbcumo4ptUowrqagSpc0KQYCxI8wCywWJMZEa25soltwb1LLapS4E0x2Ns+UNJg9/l6iNL+H7KoawWgpSojiTYVCC4FpNsQVkR3n06ek26w8NwzJ+HcxrTHlaZpnRTBziHYVH4Fxo7WmyurlSwNGmAAYGHIuICpd0BIkhoEae0ubKbUKtUKwaijO1NrQ8KGIyCVg2nMx16a15h4A9d1dGXAgq0ie4II6Ht0/ZnHAeWTRZ3qEMzLZAyoSbj1GST+EAe+tkQ4iOURV0Ab91nk5Lma/wConbskH8Z9yrmoXBAkmlCCnEdA9t8DrcT+HbVj4TuRU3VSoAQH2m1YA9QGfdmD751uvKm3B+Ty48txKYM/LOR7HEYjW21H8+rfd9v+83mreEjnZq5zr8KE74nVy20tt3/Tdv8A5Vf9tDUriPEFogFgTcwVQOpJzHp0BMkgQDqLuj/Pdv8A5Vf9tDUniXDhWUAkqVYMpHZgCOnQiCRB9fWCNyylQtnxlywWpSC3GFKOagGCfNKIQDEYBE9YjTHiG5NOjUcC4ojMFzkqpIGATmIwNLdjweqGDVKiG1pApoyA4I81zsYkzAjp1OnMY1012XG6qyqpfUjxPtDzbMyvgxHWyIs/GY7znVj4ZuTUo06jKULorFT1UsoYr+ExqL/Fyhff4YmZiWsn18ObJ946566ZjQkLjWkblQeJcVFK1Yud5tXpNsSSYMKJAmD1GDrjw3i7OwSpTCMQSCrF0xGJKqQcz8se84HTivC/FKsrW1EDBWi4Q0SpWRKmAcEHAgjM8eGcKdWD1XUkBgFQFUzGTcSxIj1Az06HTFIdWr0mx0r5d+Sr953H759NNK+Xfkq/edx++fXFNY4912/3lP2PrxLmT4m8QG9q2VmpLSrOi0wqWgI7KLpBuOM5+mvbePddv95T9j64b7krZ1qorVdtRep/WKjMf1h0b/zA6sjc1ptwtVvaXDBpacu8yeLsKW73AWhclz3G1RkiZbopAuE9iNJOdfiAtPYNX2NSlWa9adykOEuDeYqPpAugSfw1x+LXKe43e2p/ZvMKJZmpAwXBAAtHQlYMAx1xnrXPhXyDuaW4qVd1RsotSekyVIJcsUI8mQVFpye/SdSa1unUT9lEudekflQvhv8AEHe1N/SoVqxrU6pYNeFlYRmlSACMr06Z1beafjFR2m4NBKLV2QxUIYIqnuokEsw79B2n0tfCOUdptWLbehTpsepUeb6AnIHsMap3NnwbTdblq9Kt4JqNdUUpeCT1ZfMIJ9Ok+mpao3PsiguaXtbQNlSOYuK8N3nDk325ompTBtQfLWDF7bAVcdxMXRAnSTl/nLY76i/Dfs42aVUZUgqUmJBJhT4nlDSZm3J9be/w4oHho2FzWBrhUxffffd0ickdOmqhS+BhSnWI3AerYwo+U01BOJYySZEjGBceujTHRsn0jg+wa+qg8rfDXaHfQ2/oVxSe4UqcCo1vmF3m7ECQszHYa9pXXz5yv8N+IfbKU0n24p1AxqkgKAjZtIPmJEgAYM5xOvoNdcm3GbXYttqSvmX9En3ja/7qjrHGuNrt1WVLO8hVBA6CZJ7KMAkAnPQ6zzL+iT7xtf8AdUdacb4CNwqw1rpNrRI8wggiRgmDgg+UZ1jm16Dy/wCXZaY9Ooa9lw4JzOKzCm6inUIJADF1IHWGtXIGYI6dCcxN5i3zUttUdB5gAAesXMFujuFm78NL+B8reE4q1WD1ACFtBVFBwTBJJYjEnHoOsv6tIMpVgCCIIOQQcEEdwdVQCYxfNw70rJeWJPl/xVB2/HK9OpffUq3OoNMwQQzWwot8pzIj0zidegDS7acu0KVQ1EpgMSTMkxPWASQs/wB2NMdQ4OCWFpEjtRtd4iRkjgWNpJ+Pcw/Z4VULuRIzaoAIGWgnMmIU9Mx11z4bzXTqI5qfybU0NRxlhYOrBoBZREdAfbpOeYOXzXIZHCOFIEi5DkHIENjMQe/Q65cM5SVEqCofEarTNNyJQWEGVUXEiZmZmY6QAI/9r4g7aP2pfJ5XfUog56IbzUCKfrfNQD1NO2MdSA5wO5xpnw+sH3lVlMq212xBHQg1N2QfxGlP8R3LQ1cGn7JFU+vmutB9wvfABghrw6iE3lVVEKu12ygegFTdgD8BrvCfE9XxFeqXJ+TjlX7Tc0FuDQLgCAYyAYkA+8D8hrpo0a3LMiNGjRoiNGjRoiNY1nRoixGtKNBVm0ASSTGMkyT9Sczo0aIirRVouAMEESJgjuPQ5666aNGiLBGsAaNGiLbWNGjRFmNYjWdGiLW3WY0aNEWlagrCGAIkGDnKkMD9QwBB9RreNGjREazo0aIjRo0aIsRojRo0RA1p4K3FoFxABMZIUkgE+gLH8zo0aIv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389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5200" y="1219200"/>
            <a:ext cx="1814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sz="3200" dirty="0"/>
              <a:t>مدرس المادة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2757893" y="2819400"/>
            <a:ext cx="3541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sz="3200" dirty="0"/>
              <a:t>دكتور : اسامة حسام الدين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1437403" y="4267200"/>
            <a:ext cx="6182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http://osama-hosam.blogspot.com</a:t>
            </a:r>
          </a:p>
        </p:txBody>
      </p:sp>
    </p:spTree>
    <p:extLst>
      <p:ext uri="{BB962C8B-B14F-4D97-AF65-F5344CB8AC3E}">
        <p14:creationId xmlns:p14="http://schemas.microsoft.com/office/powerpoint/2010/main" val="1787975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4" y="990600"/>
            <a:ext cx="8714736" cy="4989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2091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463855" y="152400"/>
            <a:ext cx="6172200" cy="762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chemeClr val="accent2">
                    <a:lumMod val="50000"/>
                  </a:schemeClr>
                </a:solidFill>
              </a:rPr>
              <a:t>مقاييس التشتت</a:t>
            </a:r>
            <a:endParaRPr lang="en-US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990600"/>
            <a:ext cx="7696200" cy="5743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4827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463855" y="152400"/>
            <a:ext cx="6172200" cy="762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chemeClr val="accent2">
                    <a:lumMod val="50000"/>
                  </a:schemeClr>
                </a:solidFill>
              </a:rPr>
              <a:t>مقاييس التشتت</a:t>
            </a:r>
            <a:endParaRPr lang="en-US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AutoShape 9" descr="data:image/jpeg;base64,/9j/4AAQSkZJRgABAQAAAQABAAD/2wCEAAkGBhQSEBUUExQTEhUWFxIUGRgVGBkXGBQXFBUWFBcWFRQYJyYeFxokGRcYHy8gIycpLywsFR8xNTAqNSYsLCkBCQoKDQwNFA8PFCkcHBwpKSkpKSksLCkpKSkpNikpKS8pKSwpKSw1KSksLCkpKSkpKSkpKSkpMikpLDIsKSkpKf/AABEIAHkBnwMBIgACEQEDEQH/xAAcAAEAAQUBAQAAAAAAAAAAAAAAAwEEBQYHAgj/xABAEAACAQIDBAUKBAUEAgMAAAABAgMAEQQSIQUxUdEGExRBkQciMmFicXKBkrEzQlKyI4KhwcJDovDxJDQVFuH/xAAWAQEBAQAAAAAAAAAAAAAAAAAAAQL/xAAYEQEAAwEAAAAAAAAAAAAAAAAAARFBMf/aAAwDAQACEQMRAD8A4bSlKBSlKBSlKBSlKBSlKBSlKBSlKBSlKBSlKBSlKBSlKBSlKBSlKBSlKBSlKBSlKBSlKBSlKBSlKBSlKBSlKBSlKBSlKBSlKBSlKBSlKBSlKCXDxBibkgAE6eqvWWP9T+A50wn5vgaoaCbLHxfwHOmWPi/gOdXWEwagXfX1c6yMLi25QPcOVBhMsfF/Ac69RwoSAGbU23DnWVkwCSDQZTxGniKxccBSZVO8MPvvoPJSPi/gOdUyx8X8BzqJt5rceiXQProe04i6Qa5ANGlKmxN+5L3F+8ggbrgNTyx8X8Bzplj/AFP4DnV70gxSNKViRI4180BRvtoSTvJ99Yugnyx8X8Bzr3LCimxZvAe/jVrVxjfxD8vsKCmWPi/gOdMsfF/Ac63Pyb+TN9pFpZC0eGjNiw9KRrXyR3000ux3XG8mui47othoUKQQQoFFixGZz3G7tqfGg4Plj/U/gOdMsfF/Ac6udv4fJiJFFt99N2uulY+gunhQAHM2ovuHEjj6q8ZY+L+A50xHop8J/ca3/wAmXkofaA6+bMmGBIFtGmIIuFJ3INxbjoO8gNByR8X8Bzplj4v4DnX1JgegmFjUrBh8MgAAvlux03lzqfma1LpV0Lw0oZXRQ24OiBSOFiNbd+tSxwfLHxfwHOvfUplzZmte24cL8auNv7EbCzNG2vep7mHGrX/S/n/xqimWPi/gOdMsfF/Ac62HoR0IfHyHekSnzmG8n9K30v6+6u7dHPJ3hogBHBDcDVnGZydx85qD5pyx/qfwHOqZY+L+A519Q7T6HYOQFJ4InFt4jAI+FxZh7xwrjflL8lhwA6+AmTDki99TFm3XP5l7r7wdDxqWNFjhQ3szaAncO7XjXjLHxfwHOmE3t8D/AGqCqJ8sfF/Ac6rlj/U/gOdZnobsHtMwzAFVI0O4k8fVXcNndHIVULJFCynepjVgdO++n/VB865Y+L+A516SKMkAM2pA3Dv+ddu6aeRSGeBp9nDq5VBJh1ySW3hAb9W1twvY7tK4dAhEig6EMAQe7Wg9MkYNrt4DnVMsf6n8BzqOX0j7z968UE+WPi/gOdMsfF/Ac63LyeCNgyyoki5tzoGG4ca2bpd5I45MM2K2eCCoLPBckFRqxivqGG/Jc3G7gZY5Plj4v4DnXuSFFNizd3cO8X41bWqbG+n8l/aKoZY/1P4DnVckfF/Ac6t6mwmKaNw67x/X1Ed4oK5Y+L+A50yx8X8BzrosnQqLaGF67CKI8QFzdWuiy2FyoXcrnutYHdbvrmhW1BctCgAOZtb9w7jbjXjLHxfwHOk/oJ7m/cakwWFDatu+9B4CR8X+kc6FI+L/AEjnWYhmtooyj1afapGdWOUjNfTX+x7qDBZY+L+A50kiXLmUk6gai28E/wBqudpbN6vVdV+xq2H4R+MfY0EFKUoFKUoJ8J+b4Gpg47t7gT4Uwn5vgapNmOBJY/mBXxoMhEt7XqRFvoP6/wDNKo+Hym1XGFQm9BBlZW0/7tUWJUFkbg4HuB7vH71kpF09Y+3fVhjPNZF7y4NBisJhjJKqDe7qg97MFH3rvXTRhh8O0SqFjhRYowO9UXL/APpPrrg2BxXVTJJ+h1f6WDf2rvHTwLMjSoS0ckYkU77h1zAr6vOqaPn9muapVSKpVCrjG/iH5fYVb1cYz8Q/L7Cg+s+i+zhgsBDCFASKFCT+t2GZz7yxJrVNupnLldBcMBusPl6623YW0lxeEw04N0khVmF9xCjMvvDAg+6sFtaEBGYaZ7n3LvtburMK+eumCgYprcF5VhKzvTU/+W/uH96wVaRdiEuYlG9rKPeXIFfYWxsIuFw6wquWOFEjW35sqgE++9/Gvj5J8hhcb1s30uT/AGr7D2dj0mjWdDmjkjSQd9wwzaeNSRRcPe57g1+HmkbgB6qxm2NmCS5Ww3b7g7u++nhwrYoI7D361gduzKrWAJcg6k377Dfw1qK4j5XNlhY0e2quRf1HT7gVzYfhfz/410jyt7QBVVvcs26+oy6m/wA/vXNx+F/P/jWkfRvku2aMPhIwVAVY1kJ35nfziPfyrdsLDmYkaC6sButx3bze/jWk+TbaSz4eBgTbqwrC+l1FmA9d1roez0GXMNzaj1Dhasq8y4NW3AbgNb1j9ubIWTCyQuoZXDIfcVt46+IrJ4iQKRpcm/8A0PnWM21jhHE8kjBViUu+u4KMxPztYe8UHyMcMY5ZEO9BKp963B+1WVXrYkySyOdC/Wufe12/vVlWkdL8muFui23ljf5mw1rtWyMGMgU+kCBrmt6rHuIGljXH/JU4ZF9jNf33uK7ZAyiPMbmwvYGwzXFiQPWaistgcJ1en/O6vmryx7EXDbbfIAFm6qcAdxckP4urH519K4WW4HcDu9Yr5s8s22Fn22wWxEIhguO8pdn8Gdh/LRHPpfSPvP3rxXuX0j7z968VRvXk3jDFhp6Xff8ASK7/ANEYCgN9RYHT1nSuAeTe3nk6+cPsK710aDMAL20uATvFxawqK+dvKjsVcLtbExIAEziRQNwWVRJYDuAzEfKtbxvp/Jf2itm8qu11xO18U6EFQ4iBG4iFRHcHvuVJrWcb6fyX9opHEQUpSqOweSGciIHhcf7q03yq7NEO1sQFsA5SYAbh1yCQ/wC4mty8kuzy0aDcTdh69a0byk7ZXFbTxEkZDRhhEhG5lhURhge8HLf51NGAm9CP3N+41kFTLdeGnhWPm9CP3N+41mMgZQ47xf51R5tqLV7kgIFxqd5qsERLC16vMttDQY+UXXK2+xH99axA/CPxr+01nMV5iFidwI99YMfhH41+xoIKUpQKUpQT4T83wNUINT4K12vuytuqlo+L+A50GUwe0w9g1g3r3H59xrNRtpWo2j4v4DnVQU4yeA50GexmOVBqQTwG+sImILzKx/UPlrUdo+L+A51LhQmdbF73G8CgtW3mt/6GeUJUw/Y8V+EL9XJqTFc3KMN+S9yLbrnu3aMwjvvfwHOqWj4v4DnQZHpLszqpmKEPG5LKykMpvra4rD1cfw+L+A51S0fF/Ac6CCrjG/iH5fYVS0fF/Ac6mxYTOblr6bgOAoN78lXlU/8Ajw2HxGZ8M5LAjVoWOhKjvU94HfqO+/T9r7chmhzQSJKttChBtfuI3j3Gvm+0fF/Ac6qCg3Fx8hzoLvpJPnxUhHG3hpWMqe0fF/Ac6Wj4v4DnQMR6KfCf3GuneSfyvdhQYXFXOHuSji5MJY3II3lL3OmoJO++nN5gmVLltxtoP1HfUNo+L+A50H2DB0pgljDQypKp70YEW+W6tM6YdLsNCpd3UNawF/OPfYL/AM3185qyDc0g91udUJQ7y5+Q50F70j262KnaQiy6hV4D1+s1Zf6X8/8AjVLR8X8BzqaydXva2bgL3tQbN5PPKA2z5CrAtC584Deh3Zl/uPVX0N0f6cYfERgxSo/uOo9RG8fOvk20fF/Ac6qpQbi4+Q50H13tHpDho16yaRI8t9WYL97XrhflS8qoxinDYW4guC72sZiu4AdyaX1Gp/rzlmQ72kPvtzrzaPi/gOdAwm9vgf7VBV7hglzYt6Ldw3WqG0fF/Ac6DY+gXSIYaezmyPbXga79sba0cieeRlsDcmwt791fL1o+L+A516zJa2aS3y50H0D0/wDLLh8JC0OBdZ8QQVDr50cAOhObc7DuAvrv3WPz5FIWlBYkksCSTckk3JJ7zVbR8X8Bzr3hwmdbF73HcONBby+kfefvXirmQR3Or7z3CvNo+L+A50G+eTCBSrF7Bc1ySbAWA3k1tXTXysRYfDth8C4kmcFGmX0YlO8Rt+Z/WNBxJ3caunF/Ac6paPi/gOdBDU2N9P5L+0UtHxfwHOpsUEzalty7gP0igsquMDhescLcKO9mIAUd5JNUtHxfwHOlo+L+A50G9bV6eph8KcLgSbsuR5t1lIsVivrr+rT1ca59U9o+L+A50tHxfwHOgT+gnub9xqbAbQyaHVT/AE91JQmVNWtZraD9R31DaPi/gOdBsuDxaHcy+Nj4GqYrGoupYe4G/wDQVrdo+L+A50tHxfwHOgkx+PMh4KNw51GPwj8Y+xpaPi/gOde3y9Uct/SG+3A0FrSlKBSlKCfCfm+BqgqfCfm+BqgoMhsfYzYliiOita6q2bNIf0xqoJZvVUuK6OSqsRVTL1sBxNo1ZikYkkjJew0t1dydwuKznRHaeDw6idpXSdBIjRnDrOsqubhkZnURuBp5wIGW9jcgz4fysYiNs0cOFVwZSkhjLSoskzzZM97FQ0jWBW1BgdhdGWxSllkRP4+Fw4D5tWxLOqtcA2AyEmsfHFlny3vlfLfjZrXrY8T5ScQ6m8WEV2aF2lSBVkd4GzJIStgGvfUAbzWtYZyZVJ1JYE/M0ELbzV/szY5mSd86IIIxKc1/OvLHEFFgbG8g1Onu31YNvrZn2xg0wrCGPECeaGGCVWKdSAjxO7xkeeS7RA2IGXO2p0oItpdBp4FnZzGVgWB8yNnSZcQ+SNonGjKbMb+yRUeweh0uJYrcQn/xyvWK4zjETxwIVsPRu977tKyOz/KI0XVxjDYd8Kgy9nkDSKwMglZizG5kuDY7hmNl1N7rpJ5SesmY4SGGFbwESGJVmbqXWVQ2QlAM6qbDfkB40GkTR5WIvexIvxsbXqTHemfl9hUJNTY70z8vsKCuC2fJM2WKN5WsTlRWc2G82UE2HGoo4SxsoJPAAk8dwrbPJ5tJ4Hlkw80EOJATJ2hwkckdyZUzOQmY2T0iNM1iDas1L02igkQDD4GOVVlu8EETJHIyhVKSxStmXNe5323DW1BoOFwGdHbrI0yAEKxbM+hPmAAg7u8jeKyW2OirYeESmSNwWgWy5rgzYdcTrcDcrqPfWXk6ZphoYcNAsOMiRWMhxEAtIzv1hjXdIIlYKd4zMCSLWFYDbXSKTElswRFLK4SNcqKUiWFQq62ARAAKCxxHop8J/cajELZstje9rW1vutapZj5sfw/5Gtu/++RGIu2B2ecRmUa4disikMXdv4gUPmy7l1uaDVW2RKOuuhHUaSg6GM5xFYg63zm1SYXYkjTxwvbDmXJZp7xIFf0XZiNE9q1bBF5SplMh7PgWMrStKWgDGYSOZMkhJuVViCALWyLqbVDtzyi4nFokUwh6hCpEKRhV0bMQJNZFB77N9qD3t7oWYkklBWLq4wzQkl382WLDZ84GVld2ZwQSMu69az/pfz/41mekHS98Sxyxx4eMwxYfq4yxURxP1qi7kn0gPCsN/pfz/wCNBBXtYiQSASBa5toL7rn5f0rxW1bM23Dg8LZCuKllkjeSKWImBFiWQLmDEGRyZLgi2XKd96DXcZgXibK4ynLG/cfNkRZENxpqrA/Osptnos2HhEpkRwWhWy5rgy4dMTrcDcsij33rMp5SCwdpsLgZXyJHHmwyFQqsbIdRlVUOUW18xQTob6/tnpFJiS2YIillcJGuVEKxrEoRdbAIoFvVQWOE3t8D/aoghPy/pUuE3t8D/ash0e6QdlL3gw+JSQBWSdMw0NwykEFWFzqD30GPTBOyNIFYohRWYDRS+bKCe4nK1vhNTtsWYNl6t2PVrPZQWtE6hw5y3suVgbndfWtl2l07RWaPD4TAiAOh/wDXZTMqXIWZS7Zlub2J7hrUsPlaxSEMkODSRRkSRYArxoCSsaWNsq3sAwPzoMf0W6KdpjZ7xsCwht1lnw5Yx/8AkyRAZmhAYrcfmOtra4vHbJOHmiUsr5kw811va0yrIo1sb2YVksF04dXxM0kUU0+IjaLrSOr6pXQxvkjiypdlOtx3es3wrYxpZYy5uVEUY9SxhUUfJQKC2l9I+8/epcZs6SIgSxvGWUMA6spZTuYZgLg8a9YQJ169aSI+sXORvCZhmI9dr10va3Sx1VmxQ2XjAqNHBJGIMQ5Q5siOrSLIiAMBcrn331vcOYxYQlkVrRh8tme4UAm2cm18vrAO6s5sroY07Mqzw+bLBDfzyGMySSXU5dwEZ3213VsGF6VJJMJYgjTdQmCw+FXDgRsZD55lDEpkDs5UAm/mXtY1hMf07mcACLDQyCQSvJFHlkllUOueQ3IPpsbAAXOlt1Bq9T430/kv7RUFT4z0/kv7RQXOytkGcTEOqCGF5zmv5wVkTKLA6kuPVxtWTx/QaeFZmcxlIoYZw6NnSVJpViXq2Gh84m97WyNUqbZwceFbqkxC4mSFcPIpKdRa655FPpksEvlIADMTc2AqTBdP2iVIkw+HbDKCDBKGlWQsysXcsblrrpawW5supuGO2L0VkxBYXENkikXrA4Eglnjw6lbA3GaTfu0NYvHYXq5XS4bIzpcbjlYi48K3XpR5SVlkbsuHhhUiEdY0SLN/CmGIC3Q5QudV3DzsgJte1aNLIWYsTckkk8SdTQST+gnub9xqmFw+d1XMqZiBmc2Vbnex1sBVZ/QT3N+41keja4YuwxMjwDKCkix9cFdXVrNFcEgqCLg6XoJMV0TljjlckN1b4aMBQ95O0o7oyXAJWyHW2txa++rfZnR95cScO/8AAcLMzdarDL1UTykMtswNkItbea2vavlOPXsYocNNHaIDroMozRPNIskcSP8Awjed7ecx7733QS+VzFO2aWLBzMBlQyYdSYkK5CiMLHKVJBzFt51oNV2rsswFAWVs8UM3m30EqBwpv3gHX11APwj8Y+xquNxzSsGc3sqILaAKihVA9wFUH4R+MfY0EFKUoFKUoJ8J+b4GqCp8J+b4GqCgUpSgVNg/xF+Ifeoamwf4i/EPvQVTCswdgCVSxY/pDMFF/mbVuHRboFDMkcuKxmHw6SC4QyxxzAZ2TrCstgUGW4tfNewtqRrWxukE+DlMmHkaJiCpIsbqTezKbgi4B1G8CrbH7SlnkaSV3kdt7OSSe4anuA0A7qDpKbGw6QRwNjMDLK0GMjB62DqonOTI3WKoKGwIuxYnNpbUVix0GhIkzYnZeYogjyY8KquEysWDqxYlvOOqjQgaMLaFemag3Tp5icP/ABUibDuzYnrQ0AXKIuoRVUMoG5s2nG577nUcd6Z+X2FQ3qbHemfl9hQVgwbOjuB5sYUseGZgo8Sa27YXQY5I5sRiMDFDOhP8WZBKqXszxxv+cFSPEVgOjHSKTBTiWNnGjKwRgmdSNxJDC2ax1B9GrbbG15MTM0sjyOzE2Mjl2C381cx7gNO73UG94zYsM0DGOfZiCWDA2D4lI5EeKGFHBjt5pz9aTci+bW9qwnTzHwO2WHqbpPibmFVClcmHVCGUAMt0ex+ffWpZqXoLtcK0hhjQFmeyKBvLM5AA+ZrJ9F+i3a2fPiIMNHGUzPMwQHNm81C1lL2U+aSPAEjFmdk6p0JVlGZWU2KsrkggjcQe+rvbnSrFYwg4iZ5cu4GwUE7yFWwueNr0G9N0bwmFixJTHYaSMpAyxibDSyM4zGSNrAlhcBQUK6SX1ykVbbU6HwSYmV+07KMb4ieQZcYsb9VISUXQMihd9gpbUjhXOc1M1B0XaWGw2FgVeswUlk2moEMiTuDPGOoLSBQWIsVv3aaC9aB/pfz/AONQ3qb/AEv5/wDGggpSlApSlBPhN7fA/wBq84aHO6rdVzMq5mNlW5Aux7gO816wm9vgf7VDQb6nQDDuYAMdgRkDDElJwxBzlg8WawkHVsg83S6Eb6s4tnR46Zlj7NGscGBdnkcwKBHDDFMgfVFLSvvYEkjTUkHVsHtGWIkxSSRlhlJRmUsp7iVIuNN1Tf8Azc3Zzhw+WIsGZVVVzlfRLsoDPa+mYm1Bv8WBwmEW5lwEiLiYZAqTJiZCgw8iN52VSQJHU2sP9t65thvTX4l+9R3qTC+mvxL96DzL6R95+9bP0I2PJ2rCTNCZIWlYElM6DqwM5fQiyhgxv3C9axL6R95+9XWE21PFG0cc0qRvq8auwR/jjvlf5g0G7dGej0YXCunUYpsWs0coZ1jOFyMkhkhkuOqlVT333iwIYXxXTTHQkPFGIs0eKmQNGqjPFDDBBG110sxR23nVm1Na9tLbEs+TrXzCNQiLYKqKO5UUBV46DWrO9BSp8b6fyX9oqCp8b6fyX9ooNtwnQmJ8KB2zADEsySKDiLDqShDK5tlSQOV8067+Fe8XsyBpocBAYZmD4uLrWuBmdh1UjPHvsFtc3UDU6VpuGxbxsHjdkZdQykqw9xGoq9w3SGePrSshDTBhI9gZGD+kOtILgHvsdb60G5r0cw8EE1sRs8s2EkT/ANqOcmYPE38NcgyMVRrWJ9O19K0/pTio5MbiHhCiJpZCmUZRkzELZRuFrVi81KCaf0E9zfuNQVPP6Ce5v3GoKBSlKBU4/CPxj7GoKnH4R+MfY0EFKUoFK9KhO4E+6qZaD1HKVNxUnbG9n6V5VDamXvoJu2N7P0ryp2xvZ+leVQVUCgm7Y3s/SvKqjGt7P0ryqC1UoJ+2N7P0ryp2xvZ+leVQUoJ+2N7P0ryp2xvZ+leVQUoJ+2N7P0ryqpxrez9K8qt6UE/bG9n6V5U7Y3s/SvKoKUE/bG9n6V5U7Y3s/SvKoKUFwca3s/SvKqdsb2fpXlUFKCftjez9K8qdsb2fpXlUFKCftjez9K8qr21vZ+leVW9KCftjez9K8qdsb2fpXlUFKCftjez9K8qdsb2fpXlUFKC4GNb2fpXlVO2N7P0ryqClBP2xvZ+leVO2N7P0ryqClBP2xvZ+leVBjW9n6V5VBSgn7Y3s/SvKnbG9n6V5VBSgn7Y3s/SvKnbG9n6V5VBSgn7Y3s/SvKqnGt6vpXlVvSgn7Y3s/SvKnbG9n6V5VBSgn7Y3s/SvKnbG9n6V5VBSguDjW9X0ryqnbG9n6V5VBSgn7Y3s/SvKnbG9n6V5VBSgn7Y3s/SvKvMmJLCxtbfoAPtUVKBSlKDMbDxqIrgt1bG1mK5txGmU6Hv0P6vUKvY9oQ+eS6ln61GuHUODGuVmRdAucHdruvWtUoNminwoV1VlVHK3DCUk5ZgbaaZMm7XNv1q3lxUKCYIQUdY8qBn9IZGYEEAFSwOtwdNKwNKDPTHCXGXLqXGoksN7oTre12VDbXzCe+9S4XEYdHRkMaG8gY3lNgYgPNBB80uXHebWvWuUoM9jJYDFGiuMquXKjPmyskYa5YWz3VtBpuryezXa/Vfy9bqtmsUvue+W+bTd66wdKDYcVHhMrZTEDaTLYzXuFjKbxa+brBr3W99a/VKUClKUClKUClKUClKUClKUClKUClKUClKUClKUClKUClKUClKUClKUClKUClKUClKUClKUClKUClKUClKUClKU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4" descr="data:image/jpeg;base64,/9j/4AAQSkZJRgABAQAAAQABAAD/2wCEAAkGBxMQERIUExQTFRUXFx0bFxcYGRoaFhgXFRcbHB4YGBoaHCggHB0lHhgXIjEhJSkrLjAuGyAzODMtNygtLisBCgoKDg0OGxAQGywkICQuNiwsLCwtNCwsNDQsLCwuLywsLywsLCwsLCwsLCwsLCwsLCwsLCwsLCwsLCwsLCwsLP/AABEIAMIBAwMBEQACEQEDEQH/xAAcAAEAAgMBAQEAAAAAAAAAAAAABgcDBAUCCAH/xABMEAABAwIDAwcEEAUDAQkAAAABAAIDBBEFEiEGMUEHEyJRYXGBMpGh0RQVFiNCUlNUYoKSk6OxwdJDcqKywjM0YyQIF0Rzg8Ph8PH/xAAbAQEAAgMBAQAAAAAAAAAAAAAAAwQBAgUGB//EADcRAAIBAgMEBwgCAgMBAQAAAAABAgMRBCExBRJBURMUIlJhodEVMnGBkbHB8ELhI/EzYnKCNP/aAAwDAQACEQMRAD8AvFAEAQBAEAQBAEAQBAEAQHJx3aajoRepqIotLhrndMgfFYOk7wCAhNby3YbG6zW1UrN3OMjAYT2c49rvQgJLs5t/h2IODIKhpkO6N4LHk2vZoeBmIF/JvuQEnQBAEAQBAEAQBAEAQBAEAQBAEAQBAEAQBAEAQBAEAQBAEAQGvX10VPG6SaRkcbd73uDWjxKArPbzlQiyQQYdUROlqHZXTbxAwEAuLT8I30FuBsLkIDh4PhsUI5yKhqq2cm7qmpDY3Od8YGoOYDqs29uJWCRI7nszEnD/AGdNb4hqCT5xFlWDOZFdpsKp5RmqqOTD5Pg1UWWSJrr6c4YraXtq5oPaFk1a5km5NttZ4qkYbiLw95aDS1F8wmYfJBf8K4F2uOpsQdbXyatWLYQwEAQBAEAQBAEAQBAEAQBAEAQBAEAQBAEAQBAEAQBAEB5keGgkkAAXJOgAG8lAUBiOJtxaaXEKwvdQwymKjpWg3mf8GzfhOdoSOJ0JytIODZLiyMY/S1FTVOlgpomupmjnm0oIEWpsxzmubzkjRcEsA3W1A0xdLUzut5pGxhNTSyjycPfcAuZPNVQuve9vfHvj4cHHgsmMjvwYbECScJcBvz0dXnJOu5rXtPG4Hahn5HWoXyNa99HNNVMbpPRVVzM0OG5peMzTa9muu12tisGfgRLaaWNkMM1KSIw/2RSX8qCaN456nt8EatkDb72Otpvyas+jcIr21NPDOzyZY2vHc9ocPzWTU20AQBAEAQBAEAQBAEAQBAEAQBAEAQBAEAQBAEAQBAEBGuUmo5vCa9wv/t3t0+m3L/kgKZa4UtDBILj2NQc9Hb5xiDyxslr65bO7swssG/AlmxM1Lh+H0oknhidKwTOMj2tc90oBvqQTYENv2BV5XbLtPdhBXZ0K/ZbDsQtM6GGXNrzsbiM3C+aNwzbrXN1hSksjLpwnnYhu0myGFscYqf2SypYA61OJZzGbXa6Ua5RuO8HcVJGUuJDOlT0Wv1MOy+JSVsReCfbOjHRJ0NTB8nICBmB3a6hxa64uVKV15mztts5zsFVMxro2SRNqsrwW83PFo8OadznxvNxxczzDLRbHJlf2poM2/mGea2nosskZJkAQBAEAQBAEAQBAEAQBAEAQBAEAQBAeJpQxrnG9mgk2BJsBfcNT3BZSvkYlJRTbOD7tqH5f8OT9im6vU5FH2phe/wCT9B7tqH5f8OT9idXqch7Uwvf8n6D3bUPy/wCHJ+xOr1OQ9qYXv+T9B7tqH5f8OT9idXqch7Uwvf8AJ+g921D8v+HJ+xOr1OQ9qYXv+T9B7tqH5f8ADk/YnV6nIe1ML3/J+hwtuto6Orw6shjlu98LgwZJBdwF2i5ZbUgBY6vU5BbTwr/n5P0KnxCtiqcLpIomPfWTwtgaG/EppQ4h+trdG449wUGh0tclqTqgwWeKhg9jxUsdTzMYlM7MznOYxrcpc06WAO/NuAsFXbV8y6otRVrXOzg8hiEUErYWTvZJI9sAIi6L2BzhcA3JlaTfjffvWr5m8csnqYtoMNqpQ401V7HdYZQI2EF1+kZC4Eno2AAtYjW/DKa4oxOMno7HCxfYuolEVSypDMRY2zpmtyxy23B7dbaWGa1jxbuttGdvgRzouSvfMjWIbeunoaukqIzHWgc1lG6Rznhpt8UjW43dR4CdK7yKc5qMW5ZWLdwXaagpqeCAT3EUTIwebl1EbQ2/kdisdXqcjne1ML3/ACfobnu2ofl/w5P2J1epyHtTC9/yfoPdtQ/L/hyfsTq9TkPamF7/AJP0Hu2ofl/w5P2J1epyHtTC9/yfoPdtQ/L/AIcn7E6vU5D2phe/5P0Hu2ofl/w5P2J1epyHtTC9/wAn6D3bUPy/4cn7E6vU5D2phe/5P0Hu2ofl/wAOT9idXqch7Uwvf8n6D3bUPy/4cn7E6vU5D2phe/5P0Hu2ofl/w5P2J1epyHtTC9/yfoPdtQ/L/hyfsTq9TkPamF7/AJP0Hu2ofl/w5P2J1epyHtTC9/yfoZKfa+jke1jZrucQ1oySalxsBq3rWHQqJXaNobRw05KMZZvwfod1Ql0IAgCAIAgCApDaXDvY1VLGPJDrt/ldqPMDbwXWpT3oJni8bR6GvKPDh8zmKQqhAEAQBAEBGBBJQ4lTVEEb5QXl3NsaXO1B5xrQOthcR6guZiqNndaM9ZsfG9JHdlrHzRdWzmNMrqaOojBa19+i61wWuLSDbtC5slZ2PSwkpK6ObNOI8VBkDw11KI4TkcWueZHvkaHNBAdZjNDa+lln+Jre08+R3KCtbO3MwPAvaz43xuuPoyNB477WWGrEidzl7bY46gopJ2Bhe0sDWvvlcXSNBGhHwcx38FmKu7GlSe7G5VdPg1Q2vqZa9uWpDgSy7S1vONuCC1xB6OgF9O/d1cHTWvI8ntvEzSVNfyzfodtXzzYQBAY552xtLnuDWjiTYLDaSuzaFOU3uxV2cWp2upmGwL3/AMo087iFBLFU14nRp7IxE1d2Xxfpc/aTaymebEuZ/MNPO0n0pHE034CrsnEQV0k/h/djtxyBwDmkEHcQbg9xCsJp5o5souLtJWZ6QwEAQBAEB2tjIc9dTj6d/sNLv0UVd2psu7OjvYmC/ckXQuUexCAIAgCAIAgK45VKK0kMw+E0sPe03HnzHzK9hJZOJ57bdLtRqfIgiuHCCAIAgCAIDz02vjkikMUsZJY8AOtmaWkFrhYgtcRZR1aSqKzLWExcsNPeir3ysOSbGmU08+HveCC8uhd1vAs5nfYCw62u6wuNiKe7J24HuNnYh1Kacla+ZOdpBWsDpKeVoY1usQg52Qkby33xubrtv00vuUCtxL097VGPZP2TKDPUTSm4LWwugEAbYjpuYS5xcbGxJtYnTVJW0RiG882/wQTlFx2LEKmno2PvAx7i+QeTJK1vkMO45QSL/T7r2cNSUpLeObtTFOnSbhm1+3+R7gp2sva9za5c5znGwAF3OJJsAANeC7MIRgrRR4etiKlZ71R3f7yMq2IggObX45DCcrnFz/iMGZ3d1A96iqV4U/eZdw2zsRiLbkdf34v5EaqC+skc+XO2Np6EZ006z29f/wALh4zHNvsP99T3mxNhRpwvVTT48L/0j02mLSQxkIb23J8betUHNPOTdz0SoSi2qUIJeOb+f+zTqqEkXfE09ZiJBH1SNVNTqrSMn/8AXqU6+EbV6lNPxhk/o9TBSSy015IJMzL9Jv72fqrtHFShLdeT8mcPGbJp1qbmu1FcdJL4/tia4DjDaqO40cNHN6j1jsK7FKqqiueIxuDlhp2eaej/AHidNSlMIAgCAlPJvDmrgfisc78m/wCSr4p/4zqbHjfEX5JlsrmnqggCAIAgCAICKcpVNnos3ycjXee7P8grGFdqhzNrw3sO3yaf4/JVC6R5QIAgCAIAgOVjWKGO0UQL6iQhsbG6m7tASPHQcVBWrKCstToYDBOvLel7i1f49TkbYbKCgloKYvvUSND5ni5s6WTKA3WxDcp13k3OlwBzZZHqMPPpL200RZbIcbpA2Nhpa1jbASSFzJi0fH6QF+27j13VbsPwOrarHLJn5WYPiFe1wrZWUsAabw05JfJpqJXnTKOob9dNxS8VoHGcveyXgQbk+wr2zw6tpG2E8L21FM69iHuGVzQeAPNtHVcg8FaRxa8tyab0eTPGF7RscMk55qZvReHjKMzdDv3HrBtquhSxEZLtZM4GL2ZUhJukrx4W1O5G8OF2kEdYNx6FYTvocyUXF2asaOPVpgp5HjygLN73GwPhe/go6s9yDZZwVBVq8YPTj8iH0DObIaNZnjM9x1yA669vZ1+C8zWk6l5P3Vp4s+qYOlHD7tKC7bV3/wBV+8OeuVjp082bNa9mm1zxI3qrOO7a/E6tGqp3S0WV+b4nmoo2vN9Q74zTY+jf4rMKso5cOTNa2Fp1Xd5PmnZ/vxMFLM9j+akN7i7H7s1t4Pat5xjKO/D5ogoVatOr0NV34xlz8PiYsRHMyNlHkuOWQcCDx/Nb0f8AJFweqzRDjF1erGutHlLx8TWDjRVLHtPQO8fRJ6TfyI8FfwWJbzeq1OBtvZsbOC0ecfB/vkyxLrvHzoIAgCAnHJVBead/xWBv23X/AMFUxbySO5sSHbnLkrfX/RZSoHoggCAIAgCAIDj7Xx5qKpH/ABk/Z1/RSUX20Vcar4ea8ClV1jxYQBAEBya7aSniuC/MRwZr6d3pUMsRCPEvUdm4irnu2XN5f2beC4ViWKWMEQpoD/Hl3kG2sYtd2hNiBb6QVeeJlL3cjo09nUKOdV7z5LT9/bFhbGcm9Nh0nPFz56i3+o+1mk+UWN1sTrqSTY2vqb1/EsVK7kt1Ky5EN27wx1fitfG0XkioGGG2/O2SOQW6iczm/WUVR2aOlgIXpssfDKvn4YpbEc4xrrHeMzQbHtG5VWrM7MXdXOVt5Xcxh9S4XLnMMbAPKL5ugLW49K/gswV2a1XaDITyTUDqLGqmmJ8mlGcX05z3hxI7i59uwq1B3zOJj47sbeP4LPx/ZGirr+yKeNzj/EAyy6bum2zvAmykOfCrOGjK5xXkempyZMOqXXA/05bAutwzgZTfgHNA7Ui5Rd4smlVp1lu1o3ILjlZK50VNUQvhlbIDI1wIBDRoRfgdescQSmLxDlRfMn2Ns2EMYpJ3i9PrdryOayUsbVS/Cz5R2a2/UeZcxxUnThwtc9XGpKnCvX471l9f78jZj6EVOB8Jzb+N3H0qJ9qc2+CfoWoXpUKMVxav88zpKqdIwVEOYsI+C6/hY3H5KSE91Nc0QVqTm4NcHfyZrY8PeHd4/NS4X/kRV2r/APmfy+5qYx06aJ3Ho38W6+mymw/ZrSj+6lTaF6mDpz45ea9SbYNIXU8JO8xtv5gvTUneC+B8qxcVGvNLm/ubi3K4QBAWbyWU9qeV9tXSW7wxo/VxVDFvtJHptiwtRcub+xNVUOwEAQBAEAQBAc7aMf8ASVX/AJMn9hW9L318Svi/+Cf/AJf2KOXXPEhAY6mdsbHPcbNaLnuCxJpK7NqcJVJKEdWcDANnK/HHlzSYaa9i91+bFj5LQNZHejtGgXMnVlUfgeqp0KGEirK8ufH+i3NlOTShoLOyc/KP4koBsfoM8lvfqe1aJEdTETn4ImayVwgKrwl+babEz/wMHmbTj9FXrHf2b7q+H5J6q51TTrcOZM+Fz9RE4va34POWs157Wgut2uvwCynY1cbtEF2XZfamtPVCT/RCP1VqlocbaXH4/gt1SnGCAqTl+jDRh81wC2R4tcZi0hhJtvIGXwzdqjqx3otHU2XV6OqpcmmVdVxe91LfpB47nWOnmK59OXbhLwserr07Uq8Fz3vk8/wzYqiDDE/g0sd4aX/NRU7qpKPO6LNdp4enUfBxl9vU6KrHRCA4+0ktmNb1m/g3/wDQruDjeTZx9s1LUow5v7f7MeMjJTxN46X8G6+lbYftVpS/dSPaK6PCU6b1y8kTfBoy2nhB3iNt/MF6amrQS8D5Vi5KVebXN/c3FuVwgCAuLYODJQQ9bszj9Z5t6LLl4h3qM9hs2G7ho/XzJAoS8EAQBAEAQBAamLC8EwOo5t/9pW0feRHVV6ck+TKIXYPChAR3axxkNPSsPSmkaPAuDRf6xB+qqmLnko8zs7HpdqVV/wAV++X3PoXDqGOniZFE0MjY0Na0bgB+vEniVULMpOTuzZQ1MTKljnuYHNL2AFzQRmaH3ylw4Xyut3FDNna5lQwUBWYJNiOPYg2mqOZlZmc193tvkLGFuZmo37+xaNXZ1YVeipRZIHYDtLELMqoZLdsbj55YgVr0SJFtLxYjwbaeS4dPDGOs8yPMY4yQnQoy9pePka/IrSSnEsRkmeZJY2809+YuzOMmpuRcj3nS9tOHVvFWK2MnvRT55lzrY5wQFO7d4SK/FqmGQnoUbeYG4Nc5wOcddnGx77KGrK1jtbOpqUGV9hZzMLXjpsvG8HfYcD+XgVzcRFwndaPM9bs+ca1G0lmuy/gftGy7Hwu3tu3va7yT5vyWtR2kqi45+pvh4XpSw89Y5fJ6P95GTC5S6Ox8phyu72rWvG0rrR5m+BqOdK0tY9l/I21CXDi17OdqmM4NAJ/M+fQK9Se5QcuZxcVB18bCnwSu/v55I/MQjNRUxQjsB7L6k+DRdWMBSuviznbfxag2+6vN/qLCAtuXoj5je4QBAEBe2DU/NU8LPixtB7w0BcebvJs9zQhuU4x5JG4tSUIAgCAIAgCA0NoH5aWpINiIX2PbkK3p5zXxIMS2qM2uT+xRi654gIDg7OM9lbQUzd4jff7hrpP7gVza8t6p8D1GDp9Fgr88/r/R9FKMrnl7w0EnQAXPcEMkG5J3vqIaquk8urqHOHWIo+gxv1bOHcAsIsYm0WoLgidrJWKV2Gly7T14v5RqB3++B3+PoWOJ0Ky/wL5F1LJzzxLKGNLnGwaCSeoAXKGUVXyBR546+oO+WZoPV0Q526//ACLWJcxmTii11sUggKs5Th7CxGirzcRPaaeY20Gpc0m2p3k/+mo6sbo6uzau67MgW08bGTPrKUtmp5COdyG/NyHeSOF99zxJGmiq1KXSR3Xk1od3D4rq9RzjnF6nMqnjoTsNwNHW4sJ18x186qQTzpS+Xx/s61ea7OKp5pZP/wAv0ZkDck1/gyD+sbvOL+Za33qduMfsSJdFiN5e7P7rT6rzNxQF01ObDZXyHdkGvde/5BTbzlBQXMqdGoVp1npuryvf7Iy7F0he+WocN5Ib46kju0HnXo8FS3Vf5HzTb+MdSe5xb3n+F++BLVfPOBAEBs4ZT87NFH8d7W/acAtZu0WyWhDfqxjzaL5XHPchAEAQBAEAQBAcfa+XJRVJ64y37fR/VSUVeaKuNlu4eb8PuUquseLPMjw1pcdwBJ8BdG7ZmYxcmkuJqcg1E6avqKkgWZGQT/yTO0t4Nk/+lchO7uewxNoU1Bfti+Vk5xH+UCrMOGVrxcHmXNBG8F4yAj7SMloq9RGvyYU4jwmiaOMebxkc5539rlhaGcQ71GShZISjKT3ja5wGgdK64Gl+dpydR3uB79VrxOi88N+8y81sc4inKjivsXC6p1+k9nNN4G8vRNu0NLj4LD0J8PHeqI5vI1SNp8MhaS1sk7nzZC4ZiCcrSBe9ixjSi0N8U3Kb8MierJVCA166ijnYY5Y2SMdva9oc021Gh7UNlJp3RT7aGLCsUqaR4Ap6sB8GbVmuYGI303lzdeAb1qvWjxR3sBXUo2kRLaXA3YdO4hpdSSnQ7wwu+Ae7t3i28gqCpDpFde8jp4at1ebjLOEtf39ujxA3KxoJBsN/YNxXPk7ybSPQ0koU0m724/A/IpXSnLBG+Z3UwXaP5nbgpYYeTzlkipW2jShlDtPw0+pp41TVkZZFLCIzNozpAk6gG9nG28b7K5Rwsd5NO7OPjdqVOikpxSVvnZakxw+kEMTI27mi3eeJ8Tcr0UIqMUkfM69Z1qjm+JsLYiCAICQbB03OV0PU27j9Vpt/UWqHEO1NnQ2XDexMfDMuJcs9cEAQBAEAQBAEBFuUioDKFzfjva0eBz/4qxhVeocza01HDNc2l+fwVMukeUOZtLPkpZj1ty/bOX9VFXdqbLmz6e/iYLxv9MycchtG2HCzMbDnJHvc46WbH0d/UMrj4lc2Oh38W71LB+1WK15c/DKWIUwvkmnNjLl0uxpcLAkHeD2kbku+A6KlDKbz8CPbZ4pjc1DPT1WHiz8vvsF3ZQx7X3c1rn3vl36WWHclpRoqalGX1JZyWbSU78PpoHzRMnjaWOic4NkGR7gOibE9EA6dayiDEU5b7aWRPFkrlD8psnsHaCCqNw08zKSOLWHI4fZZbxWr1OjQ7dFxL3BvqNQtjnFK8vmNGSWmoYwXFvvjwBcl77tY0Aa3tmNvphaTaSzOhgqesvkcHZjZCrOJ08MjXMljMcz5bhwZDHYNykH6IYG/oNKuGrxxH+Sm+zodPFTo0cK6co9tvXw8Pz/o+iVdPNmtiNfFTxulmkZHG3e5xAA7O88BvKG0YuTsiDN2wrsScW4XTBkPGrqQWsN7/wCmweVu+l2gLF+RY6KEP+R58kbFVyfurIHsxCrfUyEdB4jjZzLr3Jjs29jYBwvYgbrgELGFXUXeCsQJu1TaEVFFXh8z4XmMHKDz0fwS4ONt1jqdxG83VeVN3yO7RxKlT7RH2GCV2enwu4OodLK/m9eplwCOy5Wc1qwrPOMTsR1uJFoa19NTMG5sTAbW4AEEDwK1tEk/yeCNDEMBnqXNfNVue9nknJbLrfSzhxWYz3dEaTouatJ3NabEqihe0TuE0Ttz7WcOvx42N79au0sXL+WZw8ZsWm1enk/L+iUxvDgHNNwRcEbiDuK6Sd80eVlFxbT1R6QwEBOeSqmvLPJ8VgaPrm/+A86qYt5JHc2JC8pz5K31/wBFkqgeiCAIAgCAIAgCArrlVq7vgiB3AvI/mOVv5OV7CR1Z5/bdTOEPn6fkgSuHBIPtNj7Z4jGxjg3P5Z8lwbfd42K59fEKa3Uel2fs2dCaqTfDQuvkjjZLglPG4Ne0iZsjTYgh00l2uHa0jQ8CFAtCTE3VVsm0UYY0NaA1rQAABYAAWAA4BZK97ntDBxcd2Uoq6/sinjkda2e2WSw3DO2zrdl0JIVZw0ZT+1+BPoqyOkwurrXTOBc6ASFrY22uPfA5oGg3Ebra6i+kmonRw6dbWKNfbqHFcVfDnw98fNAtBF3F2bL5TibHVt7gDeVq6kWT0sJKnexK8B2axWWBjKyvmga0Na2KEtDwxosA6VltftdpUcq3InhgIayRyMNw6Clr5amSLEpXRNHNc7FJJJLKAffS8Ny7srWgnS1zawXO2hHEV4KlTtZ6u/lz+P0J6UIU5Xs8tMjxhO1lVhlc51WyN/sn32oZGwvqIm5LRRk3AFrCzSTYEk6ldDC04Uaapw0RQxlCVV3ep0No+U6tlzvw6nkEDI7yvmh1Y65u4EPLbAFuhHA7wp3NFangcryOxsXsi2ujhrsRm9nSPGaNpN4I2ngGWALtOkCAARa1xdbJcyCrV3G4QVvuWQBbRZKpxtsccFBRT1BtdjegDxkdowfaIv2XQ3pQ35JHzdhNRA0uqapxkle4uDfKcXE3L3cLkk2v3qGV3kjvU1CKu/ob52pnmJbTwX7bFxt1m1gPFa7iWpJ0sn7qMkdHiMvlyiIHtAI7sg/VLxRndqPVnv3OVHGsk/r/AHrG8uRnopd4xV2zVTI0NNRzgBvZ+bQ9d9VlSXIxKlJ8TapMRnpWNZUQksYLc5GQ6zQNC4fror1HGJJRkedxuxJSk6lN652fqdOkx2nl0bK2/U7om/1rX8FcjWhLRnFq4DEU/ei/ln9joqQqFq8mlLko8/yj3HwbZv5tK52KleduR6rZFPdw9+bv+PwS1VjqBAEAQBAEAQBAU3txV87XTdTSGD6gsf6sy6mHjamjyG06m/iZeGX78yC7VVrmsbDHcyzHI0DfYkDTtJIHiepaYqruQJdk4Xpqu89I/fh6ljUGAxR0bKR7WvjDA1wI0c7eXdhLrm+8LykqknPfWp7lRSjukUdgVdg7zLhb3SRON5Kd9ncNDbTN1dGzt28XV6jjE8p5FOvhIzRIsC5ZKSVwZVRyUr72JPTjBBtqQA4eLdOtXlJM5U8HNaZlgYdiUNSzPBLHK34zHBw7jbcexbFWUXHJo20NSnti62KTGcUlmkYJ3SmKFpNnFjXuBDb7zZkY0136KvWuejwCior4FlKudExVcwYxzjmNhfotL3eDWglx7AEMN2RWtV7OcH83Pic3EuextDA0HeXPkAdYa3DANOIUuXh9ys97g39jW5N8DnZWOmgqBJDqKmQNJjkebnmoXP6T8psTJp48czatZmKMHvXT+JYG0O0VHStc2qmjF22MZ6T3NdpbILusb9VlGot6Fic4x1IXyMY8IqqooAX8y4ukp+cGV4tqWkdrbO006JPFW4O6OBjaS95Fj7UbWUmGszVEgDiLtjbrK/8Alb1aWubDtW5Sp0pTeRTW1u0dVj2VjYhBSsfmbm1c5wBAcTxNidALC51KilNHVw2D3czWw/ZaCKxcOcd1u3fZ3ee6ic2y/GlFHbjYGiwAA6gLDzLUlP1AEAQBAc2swCnluXRgHrb0T6ND4rZSaNHTi+Bz27Nvi/29RIzsdq0+bT0KWFeUdCpW2fRq+8k/3mTXY/lOnw/m6fEYgYB0W1EQ8m53vaPKGvAB2m5yzv77uzVUOhiopZIu2mqGysa9jmuY4BzXNN2ua4XBBG8EIDIgCAIAgCAIAgKFxioBlnkJsC97iTwBcTddiOUFfkeIrXnWlbi35sj/ACf05r8QfVPHvcI6APxjcNHeBmceo2XA2hX3vn9j2mzcIqFNR5a/Etdcg6gQHE2g2Tpa7WWPp2tzjDlf59zvrAqWnWnT0ZpKnGWpBMW5PpKFr6mnrTGIwXXdmjeAOAfGSST3DWyuU8ZvNJr6FeeHVvUkmyVbtK+ljqI2RVUUgJY2YsbJlDrXvmYdbEgkm414i97eZQlhab8DFsjybVFXUVhxKkfBzpM0dRHI0OilL7ljQHOuDmvqDbJ23WCxFbqSRJKiLFsLAbJCcSgBAbNDpUgaAc5FYlx7RfdclRSpJ6FqGIayeZ7ptoaua4bhOID+YNj333F5HoWvRM36zHkR/Etk8RxImI4f7HY4jNNU1T5ywA6GNvOdE6bgCDpfRSRhYhnVUuHmSCLkXjjAbFiFdGziwOABJ32tYDzFbWREpNaMgGy3sXCqirgrmMZVQuJEzruzsI0yDWziHA6akO7FUxUKkrbunImpSitTlbQ7Qurq6GagZJHLELc8bAnXQkahoHS3k3BtbSykw9N0o9pmtRKq7JGSh2cu8zVLzPKTclxLhfrJdq89/mW7m2SU6EYnfWhOEAQBAEAQBAEAQHieFr2lrgC0ixB3FDDVzucku07qGoGGVDrwyEmke7g4nWEndqSbfS/nFpou6Kc4brLrWxoEAQBAEAQBAfLu3VU5h9ix5i978th5Vg6wbbrcdPA9avYmtaFuZ53ZeDvWlN6Rdl8f6LH2TwNtDSxwixd5Ujh8J7t57hoB2ALy9ap0k3I9hCO6rHYUZuEAQEO5RsPqJ2RhjWvpo3c5OznRG97Wm5GZwytaG3N9dTe2gVrCzhGXa14ENZSayOrgG3OLVkUb6Ghoo6cdBjJJDfKzSzMpbYC1vJ4di6hUJLRbdVTCRWYZUxC4s+Bzalve5rLOA7g5AZ5+VLC4/wDUnkjI3h9PUNIPUbxb0B5j5TKSUf8ATRVlVr/Bp327y6TK0DvKA1qnbbESfesIkLbeVLUwxm/Vl1/NAQvablrq4DLTiijgqRYZjMJgy4B8lrQHGx06Wh3g7kBAmYLUV0pqK6V7nP1Id5ZHAHgwdg3brBaOfInhRbzZJ6anbG0NY0NaOAURYSSyRkQyEAQBAEAQBAEAQBAEBx9qqYugL23D4iHtcDYix1seGmvgFtB2ZHVjeJ9C7I4qayhpahws6WJrndWYjpW7L3UxTOugCAIAgCA5u0WNRUNNNUzHoRNuQN7jua0driQB2lAfP3J7Qvr62fEZmgDO4sHwecfr0exjSAL9Y4hU8bWdt3iyXDUlHRZepaC5pcCAIAgNbE6FtRFJE++V7crspsbHqKzGTi7ow1dWI1/3cUGlmSNI3OEjs3p0VjrdXmR9DE34MAnh/wBviFYwcGyFszR3CQbuxbrGz4pGroLgbTZMVbuqqWT+enLf7JFIscu6a9A+ZpV1Dis174kIh1RQAf1Zs3pWOvf9fMdB4kA5QsFFJEznqypqZnnoNeSWgN3udmJO42Gu89hUtCvKq9MjSpTUFqcrYnCszjO4aN0YOt3xvD8z2Keb4G1GH8iaqIshAEAQBAEAQBAEAQBAEAQGGtZmikb1scPOCsow9C1ORd4dglFbgJB5p5ApygTZAEAQBAEBUX/aNgqHUdO5n+3bIeeA3hxAEbj9Hyx3lvWLAVzg3KUKWCOGOkblY21+c1J4uPQ3k3Piqc8JvycnInjWsrWOnHyui/SpCB2S39BjCjeB/wC3kbdY8DYZytQW1p5QexzT6ljqUuZnp1yNhvKvR8Yqn7LD/wC4tepT5odPE2IuU+hcLnn29hYL/wBLiFh4Op4GemibLeUbDj/GcO+N/wCjVr1WryM9NAzs2+w4/wDiQO9kg/wWOrVeRnpYczaZtdQndVQ+Lrfmtegqd1mekjzM7NpKN26qpvvWA+Yla9FU7r+hnfjzNlmKQG9poTbfaRpsOvesbkuTM7y5lE7SYk/Eq5zm6hzskQ6owTl7uLj3ldelBU4WKcm5yJzQ0rYY2Rt3NFu/rJ7Sblat3LaVlYzrBkIAgCAIAgCAIAgCAIAgCAx1T8rHu6mk+YIjD0LR5FY8uCUfaJD555CrBQJugCAIAgCA1cToI6mGSGVuaORpa9vW1wsdRqD2jcgPljavk5rqOomYynqJoWuOSVkbnhzN4JLRobEX7QUBFJ6KSM5XxvaepzSD5iFmzNd+OlzAsGwQBAEAQBAEAQEv2Gw3yp3D6LP8j+nnUc3wLFGP8iYKMsBAEAQBAEAQBAEAQBAEAQBAczaafJSynrbl+2bfkSto6mlR2iy6eSSHJg1CL397Lvtvc63pUxSJcgCAIAgCAIAgIptrsr7LHOxWEzRa24SAcCeDhwPgesWaFfcyehy9o7P6wt+HvLzKqngLXFr2kOBsWuGoI6wV0E01c8vKMoSs8mjAaZh+Az7I9Sbq5GekmuL+pifhsJ3xRH6jfUsOnB8EbrE1lpN/VmM4PTn+DF9kepY6KHJG6xmI77+p4dgNMf4LPNb8ljoafI2WPxK/mzCdmaQ/wh9p/wC5a9Xp8jdbTxXf8l6GOXZeksTkygak53aAcdSsPD0+RvHamLvbev8AJehB3U7ZqjJADlc6zL33dZ9JXOm43dtD1OHjUcIqp73Esykp2xMaxu5osPDiqrdzppWVjKhkIAgCAIAgCAIAgCAIAgCAICJ7e1dmxxA7zmPcNB+Z8ykguJBXeiPpTYal5nDaFhFi2niv/MYwT6SVIVjuIAgCAIAgCAIAgOJtBsxBWAlwyyW0kb5X1vjDsPgQpadaUNNCnisDSxC7Ss+f7qV9i2w9VBctAmb1s8q3aw6+a6uwxMJa5HAr7Jr0849peGv09LkcmicwlrgWuG8OBB8xVhNPQ50oSi7SVjwhqEAQES22xfKOYYdTrIR1cG+O89lutU8VVt2F8zu7Iwd30018PU/diMMytM7hq7RnY3ifE6eHaubN8D1VGH8iVKMnCAIAgCAIAgCAIAgCAIAgCAICA4uw1mIthafKkZC3sJcG/wBxKmisinVd5H2BGwNAAFgBYDqAWxGekAQBAEAQBAEAQBAEB5kYHCxAI6iLhDDSepoTYDSvN3U8JJ3nI257zZbqpNaNkMsLRk7uC+hgdstRk39jx+At+S26apzNHgcP3EcHbSPD8Lo5KmSCIlukbDf3yUg5Wb+NrnqAJ4J01TmOo4fuI+acMpH11S4u+E4vkIFgATewG4X3AepQzlxZbpUllGKskWNGwNAaAAALADcAOCgL56QBAEAQBAEAQBAEAQBAEAQBAYK6o5qN7/itJ8w3LKzMN2VzgcjeHGqxmmLhmEZdM4n6AJaftlinKB9VIAgCAIAgCAIAgCAIAgCAIAgOTj2FwVIYJ4YpgLkCRjXgHTUBwNkBgwzZqiYHZKSlbc65YYxe3XZqxZGVJrQ3faKl+bU/3TPUlkZ35cx7RUvzan+6Z6kshvy5j2ipfm1P90z1JZDflzHtFS/Nqf7pnqSyG/LmPaKl+bU/3TPUlkN+XMe0VL82p/umepLIb8uY9oqX5tT/AHTPUlkN+XMe0VL82p/umepLIb8uY9oqX5tT/dM9SWQ35cx7RUvzan+6Z6kshvy5j2ipfm1P90z1JZDflzHtFS/Nqf7pnqSyG/LmPaKl+bU/3TPUlkN+XMe0VL82p/umepLIb8uY9oqX5tT/AHTPUlkN+XM8ybPUjgQ6lpiDvBiYQfAtSyMOTfE/cPwGlp3F8FNTxPIyl0cTGOykgkXaAbXANuwLJg6KAIAgCA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5" descr="data:image/jpeg;base64,/9j/4AAQSkZJRgABAQAAAQABAAD/2wCEAAkGBxQSEhQUEhQVFBQXFxcYGRcXGRQYFxYYGhoYGhcVGBQYHCggGBolHBcYITEhJSkrLi8uFx8zODMsNygtLisBCgoKDg0OGxAQGywkICYvLCwuMDcvLSwsLCwsLDQsLDAsLCwsLC0sLCwsLywsLCwsLCwsLCwsLCwsLCwsLCwsLP/AABEIAMoA+QMBIgACEQEDEQH/xAAcAAACAwEBAQEAAAAAAAAAAAAFBgAEBwMCAQj/xABNEAABAwEEBQcGCgkDAwUBAAABAAIRAwQFEiEGMUFRcRMiYYGRobEUMlKSwdEVFiMzQmJysuHwB0NTc4KiwtLxJGOzNYPiNGSTo9Ml/8QAGgEAAgMBAQAAAAAAAAAAAAAAAwQAAQIFBv/EADMRAAIBAgUCBAQEBwEAAAAAAAABAgMRBBIhMVETQQUUMnEigZGxNEJh0RUzocHh8PEj/9oADAMBAAIRAxEAPwBu+N1p3s9X8VPjdad7PV/FAlFqwfKg78brTvZ6v4qfG6072er+KBKKEyoO/G6072er+KnxutO9nq/igSiliZUNl0aQWiq44i3CBsbtOr2olaL3qBriCJDSdW4IXdlm5OmBtOZ4n8x1LpbD8m/7DvAoM5b2FZSvLQFs0wtOCm6WS5oJ5u0gdKnxwtO9nq/igFP5ul9hvgFFvAfHh4ylq9fuEnow/wDHC072er+KnxwtO9nq/igCibyx4Mh/44Wnez1fxU+OFp3s9X8UAUUyx4IPF2X/AFn0w5xbMnUNxVr4Xq7x2IDcfzI4u8VfQ2lcw2y/8L1d47FPhervHYqCiqyKuy/8L1d47FPhervHYqCilkS7L/wvV3jsU+F6u8dioKKWRLsv/C9XeOxT4Xq7x2KgopZEuy4+/Kg3dgXVl6Vi3FlHAdqFV2yFys9uNEyc2HX0dP5/wjWrTp1Ldi7hj4Yq729inwvV3jsXHFTqZtcGuPVP56FxqUi3WPcj0q0KnuS7LnwvV3jsU+F6u8dioKI9kVdhWx3nUc9rTEE7kdStdvzrOKaViRuJj6iiKXLYMZxuHNGobz7go3YZlJRV2fLuukv5z5Ddg2n3BXrysNNtF2FoBEEHbrG3WUTVO+T8i/q+8ELM2xbO5SQrq/c1kxvk+a3Pidg9vUqVKmXENaJJ1JrsVmFNgaOs7ztK3J2QarOysd1wt/zVT7D/ALpXdV7z+Zq/u3/dKBLZiq3E5nzdL923wCi+jzKf7tvguVckNcRrgxxhG8P/AA0Pb+4efqK1e8Wtfgwvc7XDRMZTq25Z5L2y8KZMYg07nS09joQ3R2i6rbabQec7HmZ2McfYnq06PODHF7qZABJBkjLiEZ1WmayKwABX1UrysjKbWupjAcbBzSQIJzBAyV1EhPMYlGwyXH8yOLvFX1QuP5kcXeKl7W11INwgZzmdkRs61XcF3PtvvmhRdhq1WsdEwZmMxOQ6D2KqNKLJ+3Z/N7ksPs7bXeFJlfnNNI5AlurGRm2NqPP0Osrf1Mjfjqf3IMp5XYmxZ+NFk/bs71BpNZjqqtPW33quNGrKP1Lf5j4lexcFm/YU/VBWeqyaHb4x0dhJ4Fn9y+fGFmynUPDkv/0XkXJZh+oo+oz3KlfVgpU2MLKVNh5WmJaxoObt4CnUZFYZKNTE1rhqcAROvMTmva4WD5qn9hn3QutSoGglxgDajEPSp1GQSEMtd8uLvk8mjfrdx6OhXbPbm1RueNY39I3pfF0XKF+C7FHl+RqYHeY7Np3bx1eCNWa1wMJMtPcdhHQl3SJ+JuH0edPTsHZ4qlYquJoJ17VzEmrSRm9h1BUXiiMl7XZhJyimyyzdvzrOKaUsXdTIqUyRkTkmdYk09UbiY+m6xNApsA1YR4a0oohd16GnzXDE3vHD3KpK6DVYuS0GReK9IPaWu1FebNaW1BLTPiOIXVCFditY7Ayl5oMnaczwVlUr6t4oUX1TEtGQcYBccgFk17aZ2yqCOUwMDsiwYCesHMZe9U2EjGU9TZBVbiwyMWvDImN8a1XvY/IVv3VT7pWWXHo5VtdN7zWqMqsJIMOcXucSZL8QJOyROtWdFbVVs5tFjqB0chVOHWGuDHu5Rp9EtMHpDelClUTTQWWHlFKXYOfRp/Yb4LyRK9OGTPsN8F8TmA/DQ9jE/UwboUIvGjwqf8dRPmkQqugNaTTiTGcnpjYEkaKNi86Y/e/8dRaoqn6gq2RmV8eaz97T+8uy66U1A6oC3Ua7OuNvWRPWuSNR2MTGS4/mRxd4rlpAz5MHc4d4K63H8yOLvFer4bNF3RB7CFruB7ildJ//AKdDppv8Ki0BZ9dn/U7P+7f92otBS1X1MqRwq2fd2KsRCILy9gOtDKKCF6R/NN/e0f8AkaEXqsgwg+k3zI/e0P8AlYrRFuGLv+ap/YZ90KhpDTJa1w1AmRxiD7OtX7vM0qZ+oz7oSRpDp/ydoq2dtnx02cx1RziGl5jmCBkQXb5yTSdjS3L9Ki52TQT+d6IULkqugtwTrjEJHUlvRzTqzOJpVPkXgmS4yyQY86BA6o6UzWkvAxiuANYhjCDwzk8ZSdbF1FKyVl9y2zjetzVxTe5wGqScTeJ255Sg11OycOme3/CsWa9qlWoeVeXTTe0bhzSdW/JD7vqw7PaI69iWUG/hB2NBs1QOY0jUQF1L2szdmdjfa7cEIueuRSjcTB6OHGVxtVmfWMOcWU9oGb3/AGnagOjNGxNez6cfmasd7BpJUq2+kxjhyRcGxAMkAkuB16+nUAtGWN6LAC30Y1cqY4c6Fsq3RVomoGPqKKxY7E6qeaMtrjqHvPQmBtu250ujFyrcPX9nbP51wmhV7FY20mw3XtO0qwgyd2KVJZmZP+lvH5VSmeT5EYN2LE/HHTGCeiEoOqksY1whoJhxGzUQDtA9y0/9JWjVW0inWow402uDmaiW+dLd5yOW3KEt6IWltemKNSk13I85riARJcTqI5pz64QZvLqN4eKnZXHTRCgadnbha98xiMZgnnQWj7WoahCr31dp8oNpYQGOsloZUn6XNBphu/OT/B0ozdlTDTJZiM625a8pIy3Lzank2KqCCIoviY9AiUreDd1fZjldSVJp2toAX6m/Zb4LyvVTZ9lvgvK62C/Dw9kcuW7BdUOpV+Vp1WU6gGUlsgEFpMOBGclXDfVucIFpa4HcKPjhX3Ra92We11HWh+EGmWA4XHPGCBDRuBRa87xslV5OOzuadUwO0PiCiOzeqLcmkAaVGs7Dyr8muBw4W7OkcVfVW7gMJwxhL6kRqjG4COiAFZRIpJaFNsZbj+ZHF3irNsZNN43tPgqtxfNDiUQWHuCe4h3d/wBSs32H/dqLQkg2azubb6FQiGUw8OdsGTwOk5kat6bKt90xqDn/AMo7Tn3JWtJKTNOLYSUXG77TytMvLQ2HQIk7BMk69fcuyHGVzLVjjam5TuS3pi/DZHuGtrqThxFRhTS4SISrpq3/AEdbowf8jVpFILXD/wCls/7ml9xqyz9LdchzMIwsOMiNXKY2OcT9YgA9XQtNueqW2Kg4CSKFLX9hqB3ldtKtTLarQ8PzIPRIBB1h2vMKsRVySijp4PC9WnN99l9zBqtoJe53pF3Y6cu9OP6P78Ia+zPJIILqcnUfptG4Ec6Og71NMtD6NkocrTqPnGG4X4SCDOTSADIjs4Zqtx1C20USNfKNHUSAR2ErV41I6CtajKm8stzWKNTC4EbF9srCXsA1lwHeuaL6OUhjdUcQAwazqBOUzwlLuWXUVQzMaGNA1AQOtc7baQxpz50GBtJjJDq9r5chlIYoOzadk7hxXazXO92LlA5hGqdrt/SFqlhFP4py147mwTok0i22cHLn+wraFluj1Mi10Q4Zh/ZkVqKadPJoairGdWG5dtX1R7T7kZYwAQAABsCUzpMdlZvXTcfAhfPjS79pRPGnVHg5c3+I0nvf6G5U5y3G5RJbtMqg+hSd0txjxXunpo85cgCehx/tK152jyY6M+BxQO/6gLmtGwEnrj3d6G27SerhaAwUiTmcQccI15FsD/K8slx3kntJVOvGrB5O1h7C4eUJqU9OAlYHsLDTJcMU7wcwBk4cF1tll5Kx1mAkgU6mZicwd3FfWubZmzgLzhJOGMRiJgHYAZ6kIvLSulVo1KYZUBc1zROGMxGcFDWSEc0nunYJi6s3/wCaWmmpwq6+oeAUbRcRIaSN8GO1eOUDgCNRA8Am7RG1ipSfRqZtbBG8AkzHA/eXVoScMNC3C+xz5bti0+7HEamuynIgyNscNyo+TsnzWzwEp8tdwuDXGm4O+kIyOLUCOI18OlE7NdTDRwPaDMkyAcJdmY3ROxZp4id7TRuo6WVOG/BmgEaslF6c0gkHWDB4heU8CGS4vmhxKIIfcXzQ4lXqroaTuBPYEJmHuCLvsTaznFxMSTlG/wDFdr5szKdMBrQCXa9ZiDtPUu+j7IZP52/guGkbpLGjcT2wB4LmSBxk5VLX0Cl2UsNnp9PO7SSO6F1XC9bb5PRqHDiFKk04QYmDBz4JQH6RqW2jUH8TFqjrENNajslzTqn/AKSt0hvc9qoN/SLZ9tKt/wDWf6kP0j0zoWizPpMZVDnYYxBgAhwJzDjsG5GSM2GG77OKt30WEEzQpZAkGQ1pGY6QhVvtTaVN9R84WNLjGZgbAjFy4vIaGAS7kacah9EZ5qj8HuDCXRG1uvLbOxYxUI2Um9eOTp+H4lwfS5f0ZkX6Rrxp161J1GryjRT1AnC0lx2HUSIngFQ0LsBqWljyDgpEPJ6Rm0dsHgCtFGgthNQucxwbmcIe4N1E4QBmJPSu7X0GNDKNmp02DcXTxJBEnpMrMKyStHsCx0KkJ5p9/oc65BMt1HZuKu2SxVcIdyTqlPzsI27JLW5/npVKiW4hjHMkSBu2p9shxYeTzmMMd0bkKrUs9hBag+7LxpOAayGEfQyGfRvRe+dJqdJvNHKO3fRB3Hf1KrplRY5lNrg01DmXgDFAEa9xJ7ki1iZgmYyQoRTehLj1o6fKH2evkHh5DwMgYkZDhHatCWb/AKOzs/3f6R7lpC6d7xQSOxgvwR9fu/Fffgj657PxRCrVDRJngBJPABCfh4nNlCoQcwSWNkbDrKM4UlukXdnb4I+uez8V9stfknFsy327wh3xnOMMdSDSSBOOYng1WGNJMAEk7BmSuL4vOGWMIr9To+Hxu3L5HtznVH7y4wBx1BNd22TAeTfznAAtcJEgecB0j2Deh1z3Rm8V6bgcOU6ukgj6WpFqTKhDQfOY7m1DliA3t1yRkRGyVzMJXVKp8Xpej9v8HRqQzLTcvWx0PpH6xHURHtQGpd4qnBqdSwvafqnzmuO7E08MkYsb212MeSB9LCD5p3E7R2Knel4AYREUi+C4ZTrk8NafqVFFRafpbafKf/AeTMmpLcuWC7aYaDk+duzgAu9D5GqHNyGfNxAAgjcdRnqyQa8KWAgt807vf0qmznODdpTdOM6sOs56f72FJypxfSUDRrtvAPEgEQYIMdogkIo106kJuwTRA+kwAHpGw/ncrVGphPQiwd4pnKrRyTcUrCHpNZuTtNQbHHGP4sz3z2IWnDTuySKdUbJYeBzb/V2pPXRpu8URbDJcXzQ4ld7ydFJ/CO3L2rhcXzQ4lfb5Pycb3Ae32IVV2TK7ly6WRSaqFpGO1sbuLe7nFErNWYGgY26vSHvVG6BjtdR2xuLPsaO6Vzqj3BYdPNdl+0UuU8oziQGA+OSCi4Btf/KPejVN/MH1i5x6yY7l8TmFTjD3DzeoG+LtPaSepvuXezXHQZPybHz6TWH2IkoQmGzFwfaqha0NpMBAyABa1oA1cB0AIFQtj8dXlTJAwBrfNBOuOEK3eFqqB5gOY3UBGvpkoK2rieWt1Ay49J2cZ1lIvDTnP42tf6DNBqm+o+2y5f7I83tUdyZjoB4H8965aNU6VR5p1BJObTLhq1tyPX1FcK1txioIgACB/EB7VRs1Yse141tIPZsTc6MenkjoYqTlUeaTuxiv2zUWBopRikhwDiSOInLNVLBe1ah80/D1NPZiBhcLXWNR5fhjEdQmJy27Tq7VbtNzVKdPlHRlGIDW0HIE9cDrC5qSSSkLnq0X3UqGapDnRAOQ3xkMtqGkRr1r4ibqAe0TkYGe1Hp0s17FpXCOgzyLRTgxL4PSIWtrJtDqRbaaQP7T2Fa0mLNRSYSOx+ctL3FlShUzgTP8Lmu9q94S2mQzW3E1v8JIHght9gmmMyYPjl7kRsNXE0He1p7sLv52vUqeojFTEZnbMztlON21y8Mc04S6M9UGYOfQUtXzSw1XRth3br75RHRoktqDY3C7tkHwHauZ4lSzUs/A9galqmXk1WzWcMEDrJzJO8k6yhF734GSykZdqLtjeG8oFaLzqvEOqOI3CBPGIlfLDZ8R2Zb/AHDM9y8/Y7J2pve2lIPM2na0zBA4zPajl5WU+SQRm0B/AzLu4lL9upvGb3SMg0DV1N2KswuPNBOeyfYiXlKyM6LUI3bepptcHEvhuFjD5uZkk9AgdqqULY4VA/bPARu6FXIVm77Jyro1AZk9HvUUpR0TJZPUeNHL9LrTycENewtH7xuZB7Y6wmhjoWc1K5xNLTGEjCdsiM+4diMWjSysfMayn0gYndrsu5enwtCo6UXLc4GLyyqtxG+9bIKtnewZy0lvEZt7wFmKJi/7TM8s7+WOyIQxPUoOCswEVYZLi+aHErreFkNQAAxBnVrXC5HAURJAzKu+Ut3+KxUcdVJla30Az7oqDVhPX713sFo8nFQPaQ57ebqIynXB3lGWMJEgGOBHihF8kcwggkGCMvDqStSlDK3Fm1J31LtgfNNp6FYXGyMIbmCM9oIXZM0neCMNakUXKpaGjWcu5C7w0jpUTBa93S3DHaSoqsG8qeoXy9XLmyuxS0rvcMBZMRmZ2mJH8IGf+EHutkUwTrdzjPT+CHaVW0Wuqx7QWtDcLmmJeAZGY4lfW3m7DBA1QDqhGRhFElRcy/nBvQT2R71TvO8GUnUxUktJlzWwSQNQgkZTHEAhZlLKrhKcM8lHk0Cz2XlrFTAHOA5vFpIPbCO3bUbUawuEtqNAcDtDhBHf3JPua8OTDXsEMcAS2IyOc4R9KEeZe1JpwHE2cxlIzJ3dMriVLt6c3C4zByw0km7p7MBXvYHWWs5hzjNrjtadR47OIK8WKoS/nk5jIbEU0gtLrRUY4jmjKNwyk9earWuzYxlk4aj7EbqyUV2uIthfRtv+qo/b9hWoLK9EahdaKM6w+D1ArVUzSqSmvi7BIO6PzXa6eJjh0Ht2d653BVlkei4jqcJb3tqdqtIISab6jRIxNIH3h7W/xJiqu5ZzvSvjquI1ahwH5KY9B7KcNV5810NHTE4vEBKQWh3TRq06NMENyaObqjr38VyfE6mWll5HsBTvUzcBKyaOmJdhM6hJ1bDltXQaOQZBg8T/AGqj5OYcS3nHU2TlxMqlyTg5rXGJIGRzAJiUlB4J2VpXGZLFq7vEO2m5ajxB5PoMvnuavNi0dc0kuc2eiT7lY+Lrf2j+5LOI7yuxSwNGlJTitUcueOrTjlbGO0aO4/pgHfh8c16sVwmmHDlMnR9DdP1ulLWI7ypiO8ok8LRnPqOOpiOLqxjlT0Gv4G+v/L/5L18DD9ofUH9yUiVE1nYHOxt+Bh6Z9Uf3L226Wg+e71R70nqKnJvQmdjt5Fue7saiVktDWNAwAuAALtRJ36slnDWE6gTwBX11NwgEETqyOfBBdGD7F9SRqVG3hxggidW1VrVcdOo8vJcCd2EDwQbR6i7ydkA54jqPpFX3AjI5FWqEFsi+o+4WstlwNw4nOH1oMdyq3rTDWEjXI7CVRQHTi8jZ7FVc2A90U2avOecMwdcCT1KSpLK1HQJRrZakW13M/vzTuoy1AMLTZ6dZgJAJc8NINRskxBzGQzC0fTC4sTG1LOHPxOHNaJAaWnnCNmQ7VgVopjk6gH0KndGFb3+j/lKt22epUGGKcc6RLWS1r8xmC0Az0rNOnFW02D1cTVd3ff7biw64rQBJovAG+B4lBPhCn6Y7/ctHv6/bJyGGnWovq804Wva5xI1jImFjDtZnXKZzAEGaNqDqxIzApnxBOtLV7VS50nWZVwGNSo3gMx1oVV/CMYb+YjS7CZpU41YG/dCuWhsvpHfHdn7UlWa+4NjYHQ0M+U6dbADwwz1p95P5udY/tXNl8L+p0PGa0Zwgl+v2R0eo1y8VqgGZMBc6FXHqGWobyeCdp0YzoqMt9ziJK1g3o2P9VR+37CtPWX6Nn/U0ftewrT0LDxai78mqex+ckFda2GoTVpF8ZYRULNR2nCSe5GkBvWlhqHpz9/gnamxYWst5WAEONkqtcNraxfHU+Amu4LxoWkuZRNUOa3FFRrDlIEAtOesLM0Z0UvPyarUqf7NQDpdkWjtaElVw9Or61cJCtOn6GNda9JLm04JBLZJAggwcjtkFcDZjjaXEgyHapBgg6wT4JdupxNME5mTmdpmZRPy6pPnu7SlqeCp05Xii6uMqzWVvQ0x5iVn4T7XPNcfqnwSEF1WJEUUUVEIooooQiiiihBi0UdlUHS3+pGaTorz6NCse9iB6KHOpwb/UjD3Q6ufRslTvP/ir7FrcM6PMw2WgP9tp7RPtXO8xz+pezUNOjTaMjgaOADRKokqI1J6WPiQ/0qUarxZg0A02vc5wBbjL4hmFk4nAAumAYnNPiG1LqY6o+rMvdDZIBwtAHMB2CZPFxQ69TJG4fB0OtUy3sYrYrle7lZiHOzBOGMyc5znPci172u01o5esawbEDGC0RkIYMh2J3v8AucVAea0VmZtcQDMfRO9p7taS22kuAL65bOWBjSHA6oyzBQadXOg+Kw0qMrPVPYEtcQZGRCt2ymHYagyDsnbcLvd+dqs2izAiTjB2PqvA/lzJVOhV5MlrhLXaxnmPSEo8XYWPla73t2SN7c+7WvVpuoVKMsxYx9EnbtGr85IvYjzYBxAaj0bAekalYRXFNGoycXdC1opc5q1+eIbSMuG9w81vTnnwC0i76ssz2ZdSB3ZYeTFSq05vqYj0Q1rfEHtV+zVsLXb8o45pSdKLeWRVao6ktT7b60ujYPFNGjl3w1r3DZzR4uQC7rG3EDVmNcDWehGrTfDjkwBg7T7gmKUJatmEmMV22FnlDHxzscz1RHBOSTtHmkGliJLiZJOvOTCcVU1Y1E/OKHXzSlocNh7j/hEVEZq6sQViomgida4mysP0R2BLzhJelXLQHsluLBEAjsParRvZseae5WjZGO1tGW7LwXw3bT9Hvd70Ki3VWa1ipQRqtod8k4/UJ/lSOnOuf9MT/tf0pLc2QQdRTLFz4ag3jtC+cs30m9oQuqTTeQ2I6Q1w7HArrTvMjXToO40af9ICzcZVBNXuX+Wb6Te0L6HjeO0Kuy92fSstnPAPb/UV1+F7PtsVPqe4exS5PL/qdZUlFtHtIWOqspU7M1gdP0y4CASThLc9S+6R23HUcyGBrTlDQDMZyRrzlWDnSyrc66Knnv8Asjx/FGawnyof+2a31nVAgeix+Vd9g+LUw0Gy6v0+St7ah/uV9gcdwheJ55GwQBwVVXL0bzwd4VNWSW5FVY7DVcNjsxx/Mq0qd4NIwvH0T/j89KXxUc1P2HvDaijXs++h9vCzY2mDDoMECSOrbvWb2e47QytVpBlWo8PIxU6ZOMESH8q7mta4EHM7VqLHSARtRi7HzTHQSOwmO5K4R6tHQ8Si8kZcH5rvO31adaowksc1xa7MFwLTBbj6DllkiF0XY21BxFoqYmxIc0SJmM8WYyWg35ovZLRedNnIgRZ3V7QWlzRUc92GmDhOTpD3EiCdspesmjFmq3xVs9OmW2ehSBeA+pzqhAjn4sQzeMp/VlNOnJ7MWo4ihC2aFyrS0YLdVeoOAaF7r3A8tIFpqgkZHm+wA96KP0dpYSGGoxxBAIq1uaYyMYoyKULO8mytqPdUx0rRyVealTNhMTGLKCQMo1FVKlVj3G1isHLTpDvclmfVbgY4NDWDWJnKNcST0q47R+sMwWHrPtCp3HZ8dQMxOaMJzaYOWoSj7rk3Vq3rSuLVxNRS1kOPC0X+VA74LtO9va33Kt5Wab8NUBwB52E906lcvSwGjTLuXqEyABJzPbulDruoAgkic8pTWEq16srRmCxFOhCDlKK+Whpd0umpTMRMGDrEjUU1pI0Wrve5hfnzoB3gDb1+Cd115rU8+j84r4mWpoxUGosPaPYgorUxk7E1wJBhrXN17OcCg1MbTha4V0pLcqqQu7q7dju0Ee9efKNRLDhngD0AwsfxClbf7/sV0zpbLLg5PLN1ME8ZPsIXDkzuVu9b0bVcwtaRhBGcZzG5cmOxaqlNp3Oxjvwwk8Jjo06Vp73ZqULsdqjv9H/2W/dCUk01crEJIJ5JgkZg5NGR2hKy6qlmSYi9wZerecDvHh/lUkUvRvNB3Hx/IQtZY9Rd4I+gJrurQt5bylqcaLNjcsZ6j5vCJ4LroJdY/wDUvAJBimDqBGt/sHAoxeduNV2vmjv6Vdjd7n257NRpl3JU2tDR5xzed8uOoRsSxVqYnFx1kk9plH3VcNCsd4a0dcg9xS6tCtd62C2jJ+W/gd4hNV2tl1b97Q/lDXpS0dPy7eDvD8E43G2TUP8Av+FFvvUAx3Otvqkug5YZA96rK1eLYfxAPs9iqqyPc+hEad3jOTiaQREbChVWs1vnOa3iQPFXbJfdDCA6tTBGXnt6tqpmoXvcE03ck91N5yaTB7x2jNHrk+Zad5ce1xSrpVfFGljryKlMNbOAgyZwgA6pnCq1k07pm77Q4NdSrUaBc1riDJeSyk4Fv1nNyIBz2pLD03Gcn2Wh2cbWUqME93ZljRZwqOttsdk2rXcxhmfkbM0U2uG4E4ykjQTSmlRNrtFWlaHVLTWL/k6bnjACS0B0gTLnDqC7aQ2C8ruuwMfaaAoCnyfJMpw+KhhzcZb53OcZnYUSue4L0oUKdKlbqFJjW5M5FpwzJMuLJJkkk701nS3ZzVBvZHq8f0h2bA5rbLawSBnyLGgZj686lnlovulytrHJ1RTtLBzS1oc2oPpRiiM3GeC0m0XPez2kOvKlEahQZnt9DJKV/XTbaHJ2qvW5VtB7SQKYaQxxDX5gaiMleZSW5ajKOrQX0BtnKcg464c132mtcDPZPWtCWZaJ1WsvB9MEEOcKrYPpAtf3wetaRa64psc8/RBPHcF5nGxtV07npKMrwX0+gs6S2vHUwDUz7x1+wdqvaN2MOgOEgNxHiSI8e5Lmb3Z5lx7yU8XBQLQ4kRMATlkP8rr+GwUU38hHxSTUYwXuHrqYBUpgAAA6hq2prSrdp+VZxTUn57nGiYLVFV3nco7jiPiqrruPoP7D7loy42uhjaW4nM6WmDwlISlGekoo6DofqJt4htnZTNNjJcNbhiIyBkE6taEOD6hxOJJ3u9icbXo8X4ZqyGzhlgy1bQc9W5V/iw79o31T70nQwcVrUYN058CwLIN5Xx1k3HtTfR0Yb9OoT0ABveSV3fdNlZ50D7TyPaE06NB6WL6Uu5yOV3t+wwfzAJcL0xXnbaHIGlTePowBiIjECc4Ko1rVZPo0XH+Jzf6inc2WKSE40c0nmAlrzY4dHhmg6Za1emfNohvF9R3tCXOTzw7Zj2K07h4RUdEaJTdyVnpUm5Hk24usSe0kqsooiGkrFa9a0Umt9J5PqgAfePYhIerN6VJfG4eOaprDeoKdNSeoUuB3y7P4vulO9z1Wsp1XvcGtFZ5JMAZNa32JFuJnyzHYmiDqJg6iMpyKO3nZH1rOxrI+frOMmNTnNHiVedWuwSpWnZHq+9LGOMUWl0TznZNPBus9cJbtN6VannPMbhzR3a+tWfi9W3N9ZT4v1tzfWQ3VXIdUWuwLDekDji9y72Sycp5j2EDIn5TCDuLsEA9Eyu9s0WrVGFhgA6y1wB8EvVv0e2tjgaL2gDMTULXAxEy0bslM0X+axdpJ+ltH3TO1BtNlmHOfPKVANQaATBPTr/hG8IGyym0lgp1abH16pPOJ+SZRbIxy2BMiIkGB0prs2gVXC7lHS94GJ+OXHVlJByy613u7QB1F+NrgThw850gAkGcmdCtThGGVS1KnGpUqZnHTa3CRVvW4nttN207Rbatpx/LPDnAUGMpAFoa0mMzLZWg+XUv2lP1m+9LPxUeagqucxzwzkxLqhAZM4QNQE7kUoXW9ogNs46cD3HtcUCo4y7jFJSj2CXl1L9pT9ZvvVa8X0K1KpSfUp4ajHMPPbqcCJ1qvZroc12Imk529zHZcAHADsRFlJ23B1MI/qQnZbBVme6MruOx2ehSsleGcpTtL7PahiDsQeSzGQT5reY4RlzitP+CaP7JnYvFguptKrXqNJ+Wc1zmnDha4NwktykYoBMk6kQUqNSdy6SlBWucKViptMtpsB3hoB7YXdRRYNt3Ld0/PU/tJyhJt0/PU/tJzTVD0iWJ9SEXyd/oO9UqeTv8AQd6pT0oq6C5L8y+BF8nf6DvVKhsz/Qf2OT0op0FyTzL4MrvHR2q+Sx9X7L8ZHUdnYUJdovaR+rJ4fjC2pREUGu4KVRPsYe7R+0j9RU6hPguTrotA/UVv/jf7luqi3YzmMHN3Vhro1R/23+5UjclSZwVetjvcv0KooTOYfYaVcENLHhu/kqryOovmEfp3FUIBxPz3UiPvTC1FRU03szUatt0Z5YbrfTBHyr5M84augBrQAFZ8mf6DvVKelEJ0b9wixNuwi+Tv9B3qlTyd/oO9Up6UVdBcl+ZfAi+Tv9B3qlTyd/oO9Up6UU6C5J5l8CL5O/0HeqVPJ3+g71SnpRToLknmXwIvk7/Qd6pU8nf6DvVKelFOguSeafAi+Tv9B3qlTyd/oO9Up6UU6C5J5l8CL5O/0HeqVPJ3+g71SnpRToLknmXwIvk7/Qd6pU8nf6DvVKelFOguSeZfAi+Tv9B3qlTyd/oO9Up6UU6C5J5l8ChdVBwrUyWuAxbim9RRFhDKrAalTO7n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jpeg;base64,/9j/4AAQSkZJRgABAQAAAQABAAD/2wCEAAkGBxMTEhUTExQUEhQVGBcYGRYXFBQXFRUXGBcXGRcYFhYYHCggGRslGxgWIj0iJSkrLjAuFx8zODMsNygtLisBCgoKDg0OGxAQGiwkICQ2LCwsLC8sLDQvLCwsLCwsLCwsLCwsLCwsLC8sLCwxNCwsLCwtLC0sLCwsLCwsLCwsLP/AABEIANAA8gMBEQACEQEDEQH/xAAcAAEAAgIDAQAAAAAAAAAAAAAABAcFBgEDCAL/xABIEAABAwICBwQHBgMFBgcAAAABAAIDBBEhMQUGBxJBUWETcYGRIjJCcqGxwRQjUmKCkjOi8ENTstHhg5OzwtLTFiQ0RFRjc//EABsBAQACAwEBAAAAAAAAAAAAAAAEBQEDBgIH/8QAOREAAgEDAQUECgIABQUAAAAAAAECAwQRBRIhMUFRcYGR0QYTIjJhobHB4fAUQhYjM1LxNFNicpL/2gAMAwEAAhEDEQA/ALxQBAEAQBAEAQBAEAQBAEAQBAEAQBAEAQBAEAQBAEAQHF0BygCAIAgCAIAgCAIAgCAIAgCAIAgCAIAgCAIAgCAIAgCAIAgPmR4aC5xDQBckmwA5knJDKTbwiuta9qMcd46MCZ+Xam/ZN90ZvPkMs1Dq3aW6O86Gx0CpUxOv7K6c/wAfX4Fd0Ot1THVsrJJHSvabOBODoz6zABg0WyAFgbFRYVpbak2X91ptB2sqMIpc129erPQlBWMmjZLGd5kjQ5p5gi47j0Vqmmso4GpCVOThLijvWTwEAQBAEAQBAEAQBAEAQBAEAQBAEAQBAEAQBAEAQBAEBrGtOvFNRXaXdrMP7JhFwfzuyZwzxxyK01a8afHiWVjpVe63xWI9X9upT2s+t9TWm0jt2O+ETLhg5b34j1PhZV1WvKpx4HZWWl0LRZisy6vj3dDX1pLE6Z3ZN8+5e4rmR68uEFzLT2N6y2JoZDgbuhJ4HN7PH1h+rmplrV/o+45rXrHcriHZL7P7eBbanHLhAEAQBAEAQBAEAQBAEAQBAEAJQGq6V2h6PgwMwlPKIdp/MPR+K1SrQjzJ9HTLmrwjjt3EbR207R8rg0yPhJy7RhA/c0kDxsvKuIPmbKmj3UFnZz2M3GKQOAc0hzSLggggg5EEZhbytaaeGfSGAgCAIAgIGmdMwUrO0nkbG3hf1nHk1oxce5eZzjBZkzfb21W4nsUo5f7x6FSa1bTJ57x016eLLeuO2cO8ep4Y9VX1bpy3R3HW2OgU6XtV/afTkvP6fA0Inioh0CWNyOEMnBNsVkw2orLI8eOJ4r2924iU8ybk+ZLpZ3Rva9hLXsIc0jMOBuCPFeU8PKN8qcZxcZLKe5no3VHTza2mZMLB3qvb+F49Yd2RHQhW9KopxyfO7+0la13TfDk+q/fmZlbCGEAQBAEAQBAEAQBAEAQBAdVVUsjY6SRwYxoJc4mwAGZKw3g9Ri5NRistlE6+6+yVjjFEXR0ww3bkGXrJzH5cudzlArV3LcuB12m6VGituosy+nZ8fiaS5yjF1uR1PcvSRonM3HZ/r2+ieGPJfTE+mzPcv/aR8iOI49+KkUqjg8PgVGoWcbmO1H3lz69vmWfJtU0aDZssj+rYZLfEBSnWgUcdMuHyXj5Gd0DrTS1lxBKHOAuWEFj7c91wBIyxFxivUKkZcGabiyrUFmpHd15GZXsinxLIGgucQ1oFySQABzJOSGUm3hFc617UY2XjowJX5GVwPZt90ZvPXLLNQ6t2luhvOjsPR+dTE7j2V05/j69hVWktIyzyGSZ7pHn2nHhyAyA6DBQJScnlnWUKFOhDYpxwiKvJtCGQgOic3O74n6L3FcyLXllqC7WfbQsM9xR9hYNqNu2a6y/ZKoNebQzWa++TXew/wJsejjyC321XYlh8GVGs2P8AJobUV7Ud6+K5ovtWpwQQBAEAQBAEAQBAEAQBAEBTu2rTshlbSNJbG1rXuA9t7ibX6NAwHN1+AUK5m87J0+h2sdh13xzhfD/kq9Qzos4RyyInHIdV7xjiaHJy3RNl1f1GmqSCWmOPjI9pA/Q02Lu/LqtsKcpfBFdc3dGjxe1Lovv0+pu+ktn9I6mMLWWOfaf2m8MnX+mSlxpqJQ17upVeW+5cEU9JDJTyvgkwfGbX4OHAjoRY+K01IYLGyuHLczOav/aXzMfStkdMxwLTG0mx/NbANORvha91HSlteyXFSdF0nGs0k+v7x7D0rTOcWNLwGvLQXNBuA62IB42N1ZrhvOFkkpPZ4Fd7Z6GYwsma95hYd2SMH0ASfRkIGeNm43tcWtiot3CTjlcOhf8Ao/cUYVXCaW0+Evt8P3PIp+6rjs8hYMnKGQgPl7rC6ylk8ykorLOmNvE5le2+RFpxb9p8WdwC8EhI5WD2bNqrqRU1pDmt7KHjK8YH3G5vPdhhmFvpUJT7CrvtWoWu5vMui+/T6/Avyhp+zjZHvF+41rd53rO3QBc9TZWqWFg4GpPbm5Yxlt4O9ZPAQBAEAQBAEAQBAEAQBAUZtriLa9p4PhYfJz2/QKBdL28nW6HNO3a6N/RHfqVqK1zBNVtvvC7IjcWHB0lsbn8PnyHqjb85GjUdXw/V0X2vy8ywtF6v08ZvHDEw8wxu9+611JVOK4IpZ3dWpulJvvMvJSWC9YNG0QJAg2jHaF1dpn1slQ+Nr5Wxta0uALQC5xJAPtZC/IphB1JJYTNxYwAWAAHICwXo1H0gOqrpmSMdG8BzHtLXNORBFiFhrKwz1CbhJSjxRQdbsxq/tE0ce52bHeg9793tGkXFrA+kARfAC91D/jyyzpXq9DYi2nl8UuRqlfox8EroZW7r2GxFwRkCMR0IKjzzF4ZbWrhXpqpHgzqEIXjaJaoo57ELG0evUo+mxBYcj1GkkfYC8m5IyGhtDz1UnZwRukdxt6rRzc7Jo716hCU3iKNVxc0raG3Vlj79i5lt6qbMYYbSVVqiTPct9y09x9fxw6KfStYx3y3s5K+16rW9mj7MevN+Xd4m/tFsBgApZz5ygCAIAgCAIAgCAIAgCAIAgNG2maAdOaWdkZlMMtpGi1+ydYl1vaDXNBsOBOC1zgpNN8ibbXUqNOcIvG0v35ZJ1M67QVsIZNglsgO2SpugIrkGTu1eZeSV/D0WjvxJ+bfNAzOoYCAjVVa1mGbvwjPx5BAV7r1oqWpgLmEtmhc6Voa8jeve4AHHdJsc7i3Faa0W47uJY6bVpwrYqJbL3FPkkklxLicSSSSe8nNVblnid5TpKCxFYRyAvOTcoiyGcH3FEXENaC5xNgACSScgAMynHgYk1FZbwixtVNlsklpKwmJmYiaR2jveOTB0xPcplK0b3zOcvvSCEMwt9768u7r9O0tbRmjYqeMRwsbGwcGj4k5k9Tip0YqKwjlK1epWnt1HlktejUEAQBAEAQBAEAQBAEAQBAEAQBAatV0pp32t904+ieDb+yeXTosGTuab5LIObIDolkJIYwbzzkOXUngOqGDYNHUgiYGDE5k83HM/1wsgO+SQNFyQB1QECrrSR6AIB9oi37R9Shkh01MXn0cuLj8e8/0UBmKenawWaO88SeZKGCkNqOrP2Wp7WMWhnJcLZMkze3oDe47yOCrLmlsSyuDO50O+/kUfVyftR+a5P7P8mlKKXhtGquo1TW2cB2MP968Gx9xub/l1W+lbynv4Iq77V6Fr7PvS6L7vl9fgXFqzqjTUQ+6ZvSWxlfYvPMA+yOg8bqxp0Y0+Bxt7qVe7ftvd0XD895n1tIAQBAEAQBAEAQBAEAQBAEAQBAEAQBAfMjA4EOAIOYIuD3hAYmfQTc43OYfw3u344jzQzkhR0gcWhzy0HM8csscAgMrTGCIWZxzIBcXd7uPmhg5mq3dGd+LvLIfFAQw8udZoLncziR3k4NCGck2Kg4yHePL2f9f6wQwTQLZIDlAYzWPQsdZTvgkwDsWutcscPVcO74gkcV4qQU47LJNndTtqqqw5fNdDV9WNmVPTkPnP2mQZAttE39FzvHvw6LRTtYx3veWl7r1autmn7C+fjy7jegFKKI5QBAEAQBAEAQBAEAQBAEAQBAEAQBAEAQEd1W3h6R5Nx+OSAhzVMhNvU6C1/MoD5jiw/r5oD5nk3LBou4kADvNuKGSTFo++Lzc8gT88/khgmxxhosAAOiA+kAQBAEAQBAEAQBAEAQBAEAQBAEAQBAEAQBAEBHraxkTd55sMhxJPIDigIMGmO0B3AG2/Hn09Ef5oZwfDn75sS6U8hg0d4H1WMmcHeymlIt6MY5cfIZ+ayY3HVWULmsLw8uLcSLAAtGduN7Y5rBnJ2UMoOCyYI+k32e13BhafAHH4XQGbQwEAQBAEAQBAEAQBAEAQBAEAQBAEAQBAEBA0tpmnpm708rIhwufSNvwtGLvALzKcY+8zfQta1d7NKLf714I0zSO1mlZcRRSzEcTaNp7ibu/lUaV5BcFkuqPo5cS31JKPzfl8zCT7YZfZpWDvkc75NC1/zH0Jn+G4LjUfh+WR27X6ouDRTwkkgAXfckmwGa9RupN4waauhUacXJze7sLAkpXVDd+UgOa2wDb7rSRju368egU05l4zuNY0brnRU0skNW2aKVpsXOZvxED1d3cJJBBvct4rU6sU8SJ0LCtUpqdPevhxLA0XpKCdm/BJHKzK7HAgdDbI9CtiafAhzhKDxJYJiyeDgi6A16iO6bfhJb+02+iwemS9JtBx5rJglaIm3ohfNvon9OR8RY+KGCagCAIAgCAIAgCAIAgCAIAgCAIAgCA4JticAgKu1z2nbpMNCQSLh05Fx/sgcD7xw5A4FQa11yh4nU6doG0lUue6Pn5f8FW1VS+RxfI50j3ZucS5x7yVBbbeWdVTpxpx2YLC6IUdK+V4jiY+V59ljS51uZAyHUr1GEpcEaq91RoLNSSRttDsv0hILubHD0kkx8ow5SI2k+ZT1fSC1TxHL7vNmX0dsump5op5JYXtjeHFrd+5Ixba4tnY8Mlvp27jJNsqrzWYV6UoRi1ksOkd6JHNSzniq9rVH/6Wo3d10jC14OBBFnAHuu5RLqO5M6LQavtSp9/78jSdHVckLxLDI6KQZPYbHuP4hhkcFCjUlF7jpKtpSuI4mi4tQtpAqHNp6vdjnODHjCOY8B+V/TInK2AVhRrqe58TktR0mds9qO+P7+/AsVSCmNdnwmkHAOB/c1pPxKwe+RPmbeMLJ5I2iJd2UsOUmI95ox82/wCFDBnEAQBAEAQBAEAQBAEAQBAEAQBAEAQFR7Vdci5zqKB1mNwmcD6zuMYPIceZw4G8C6r59iPeddoelpJXFVb/AOq+/l4lYkqCdO2kss27UTUSWvtLIXQ0gPrDCSYjMR3yb+bwF8bTaNtnfI5nU9a2PYpcS7dDaGgpY+zp4mxN47oxcebnHFx6kkqeopbkcpUqzqPam8k9ZNZD0rGSy49m5+BH1QyjFtNj4/18EMEyq0NBUxbs0bZWuaMHcMM2nNp6ixXmUVJYZtpVp0pbUHhlN6+6iuoT2sV5KZxtc+tETk1/MHg7wONr11xQcN64HZ6Tqkblernumvn2eXf2aZIy45HgeR5qPGWHkuatJVIbLLx2U63GtgMUxvUwWDjxkZ7L+/ge4H2lbUam0j59qNp6ipu4fRmYm/iy+8P8LVsIfIkCXCyyeGQqh27Z/FhDvI4/C6GDZ0AQBAEAQBAEAQBAEAQBAEAQBAEBr+vWnfsdHJKD94fQj9917HwALv0rVWqbEMlhplp/KuIwfDi+xefA87OcSSSbk4knMnqqc+ipJLCM7qHqydI1W46/2eGzpiML4+iwEcXEHwDjwCmW9LLyzntZ1D1cdiP6/wAfU9EwQtY1rGANa0ANaAAGgCwAAyACsTjG23lmh63bTIqdzoqZonlGBcT90w8rjF56Cw68FEq3SjujvZf6foNSulOs9mPTm/L93FeVu0DSMhJ+0Fg/CxrGgdxtfzKiO5qPmdBDRbOC9zPa2Qv/ABnpAf8AupfEgjyIIKyq9RczE9JtJf0RmtB7TJGEsrG9pvNO5JG0NPaBp3RIwCxBsBcWUqncZTzyKG80ZQqRVPhJ4EW1OvAAAgsP/rd/1LR/Ln8Czj6P23Ny8fwZ3UXWyq0rUz0lS2I0whcX7rCHEktaBvbxt6xP6VKpSdSHtcyivaMbKvmi37LWO3iV7pzRrqaolgdnG4tv+IZtd4tsfFVs47MnFncWtdV6Masea/5Xczv1K0saTSVPLezJHdlJyLXkNue47rv0qRbTw8FLrlupR2uv1X43F7VbPvpOpaf5Wqw5nHL3T4LwMCQDyuvR4Z1VrfQd3FDBsqAIAgCAIAgCAIAgCAIAgCAIAgCApzbXpIuqIqcerGzfOPtPNsR0a0fuKrryWZKJ2Po3QUaUqr4t47l+X8itJ37rSVFisvBf16nq6bkX/ss0EKXR8VxaSYds/nd4G6DfKzN0W535q3pRxE+d31b1lZ9FuMTtZ1sdAwUsLt2SRt3uGbIzcAA8C6x7gOoKj3VbZWyi20HTlWl6+ovZXBdX+Pr2FNquO0M7qhqnUaQcTEAyFps6Z99y/wCFgGL3eQ5kXCk07aU+O4pL3W6Vv7MVtM3HSmyF7Y96CftJAPUczcDz+V28d099+8LbKzwvZZAoekalPFWGF1T4d372FYywlpLXAhzSQQRYgjAgjgc1D3o6VKM0nx5o4ssHvBaOwGgtHV1B/tJGsH6AXH/iDyVrQWInAatPaq9uX4sxu2WkDK1rwP4kTSermlzT/KGKHeLE8nRejlTatnF8m/B7/rkrjSHq34ggrVRftFjqMc0c9Gj0nSTdqGvy32Ru/dG0/VWyeT57OOzldpMo6ZjmuaWi98TYXxyN+efkF6NJCc3eZY8Rj9UMszVJJvMa7iQL99sfihg7kAQBAEAQBAEAQBAEAQBAEAQBAedtoNT2mkal3J+5/u2hn/Kqiu81GfRdJhsWdNfDPjv+5r9LS9tPTwf3srGfucG/VZoLLNeq1dil4vwR6nAAHIDyACtj59xPNWsmkzU1U05x33kj3BgweDQ0eCpaktqTZ9Msrf1FCFPovnz+ZjoKR08sVOzB0z2svnbecBc9Mb+BXujHMjRqdf1VJ97fYvM9O6J0dHTwxwRN3Y42hrR3Zk8yTck8SSrZLCwj57ObnJylxZLWTwUFtRpBHpGa1gHhj7Dm5o3vNwJ8VU3KxUZ9A0Oo52Uc8sr5moTmzT3LTHe0WVZ7NOTL+2UUHY6MgBFjIHSH9biW/wAu6riksQR861Ce1cS+G7wNS23/AMWm9yT5tUO94o6L0Y9yp2r7lVV/qHw+ai0veL2+/wBB931PROhmFtNSE8aeHzEbb/RW8eCPnlbfUn2v6mTo32l94HzGI+G8vZGOqRti4fmd8zb4IZJuij93bkXf4ifqhgmIAgCAIAgCAIAgCAIAgCAIAgCA80azn/zlV/8AvN/xHKlqe++1n0yy/wCmp/8ArH6I51MaDpSjvl2rT4jEfEBb7XiVWuN+rfYz0LrHOY6SoeM2wyuHeGOI+KsKjxBs5Czgp3FOL5tL5nmdUp9ONg2aR72l6YHIdofKKQj42Uy1W9HO69L/AC5di+p6JVicWEBQW1Ko39JTcmCNvkxpPxJ8lU3TzUZ9A0KGzZQ+OX82abUAmzQLlxAA5ngPOy8Ullku+qKFPeeptG0ghhjiblGxjB3NaAPkrhLCwfN5zc5OT57yndstYH1rIwb9lE0Ho5xLj/LuKtvJZnjodp6OUtm2c3/Z/JbvrkruraSA0C5c4ADmtNL3izv3ilj4nqIUVoWRjONrQ3va23xGHirjG4+cOWZNkKJ3pMP5gPP0fqiMS4nfWNs93Wx+FvoVk8kjRg9DvLvmR9EBLQBAEAQBAEAQBAEAQBAEAQBAEB5v10pyyvqmn++kd4PcXD4EKnrLFRn0jTZ7dpTfwS8NxjtBT9nXUb72DZ4rnp2jb/C62W73kPWY5p9zPSGslOZKSoYM3wytHeWOA+KsaizBo4yzmoXFOT5NfU8zqlPpxm9nlWItL0rnGzXFzL9Xsexo/c5vmplq95zevQey/il8nvPRysTjCHpfSLKeF80hsxgJPXk0dSbDvK8zkorLN1vQnXqKnDizzXpCsdNLJK/1pHOee9xJw6YqllLabbPp1GlGlTjTjwSS8Dv1PpO30pRxcBIJD3R3kI8o/ipVrHO85/X6+ytldPruPR+k6+OCJ80rt1jBcn5AcyTYAcSQrCUlFZZyFCjOtUVOCy2ebtNaSdUzyTv9aRxdbPdHstB5AWHgqacnKTkz6ZbUI0KUaUeCX6+8n7P9FfatJQMtdkR7Z/QMIIv0LtwfqUi2hmRTa5cbFJru73+D0YrM4cxVdDZxtx9Ie9x+OPisHrij5q6gnHccMPy/596yeSbo2UFgscRmOIPUICUgCAIAgCAIAgCAIAgCAIAgCAICjdr+j+zrzJbCZjXX4bzRuEeTWn9SrLuOKmep3Po/W27XY/2trx3/AHNArWXbcZjFaaTxIsL6nt0W+m89OaraWFXSQVAt94wFwzs8YPb4ODh4K3i8rJ87rU/V1HHoUNrloQ0dXJFazL70Z5xuJ3fLFve0qorU9ibR9E027V1bxqc+D7Vx8zAyR3tiQQbgg2LSMiCvMJuLyjfcW8K8dmZZOhtrM8cYZPC2ocBbtA/s3OtxcN1wJ6i3cpavXjejnZ+jKcsxqYXZ+TXNbNcKiuID7Miabtib6oP4nHNzrcfIC5UerXlU48C40/S6Nmsx3yfFv7dEa6tJZE3VnSTqOtjq2gP3A5pYcN4OaWmzvZOOdipNGv6tYwU+o6R/LltKeO7P3RldbNcaiuID7RxNN2xN9W/4nHNzuvkBcrzVryqceBu0/S6Nmsx3y5t/bojW5H2F1qSy8E+pUVOO0y79k2qxpKYzSi09RZxBFixnsMIORxJPeAfVVrQp7MT57ql56+rhPcvm+bN7W8rDrmiDhY/6hAYx4s4jkbX4HAZ8uSGcHWQWu3m4EeRHI9EMGWppw9tx4jiDyKA7UAQBAEAQBAEAQBAEAQBAEAQGj7WtBmej7Vou+nJf1MZH3g8LB36Co11T2oZXIvNBu/U3GxLhPd38vLvKNsqs7rGTfNj2tQppTQzOtFM7eheTg2Q2BYeQdh4j8ysrerlYZxWs6e6ctuPD7fgtHW3VeGui3JPRe25ZIBdzCenFpwuPlmt1WkqiwytsNQqWdTahvT4rr+fiU9pnZ7XQE2iM7Bk+L0r/AKPWB8PEqunbVI8snZW2t2lZb5bL6Pd8+HzMOdXqv/4tR/uJf+la/VT/ANr8Cb/Otf8Aux/+l5k7R2o+kJyAynfGD7cw7JrepDvSPg0rbTtpy4rBX3WuW1JNQltP4cDPab2V1EETHQPNU4D7wWDXb1ybxji22Fs8ON7DZWtWt8SFpuvU3/l13jo/P9x99Ol0RUNNnQTNPIxvB+IUVwkuTOhV1QksqcfFH1S6DqpXBsVPNITyjduj3nkBrfEhe40Jy5Ea41S1orLmm+ieSzNRdmXYvbU1pa+RtiyFuLIz+J7vbcOmAtxwtPo26hvZyOo6xO59mG5FmqSUgQBAYx/ru7/mAfqsHrkcNjJDiMgbW5DdB+ZKyeT5YCDvNNjx5HvQHdFXOLwC0WOGF7jqgMggCAIAgCAIAgCAIAgCAIAgOHC+BxBQcChdomqRopt9gJp5SSw/gdmYz3cOY7iqq4o+reVwZ3+j6krunsy9+PH4/Hz+PcadLGHCxWiMnF5RaVaUasdmSLI1I2nPga2Cu3pYxg2oF3SNHAStGLx+YXPMHNWFK6T3SOQ1DQqkG50d6/f3yLZ0bpOGoYJIJGSsPtMcCO42yPQqWmnwOdlCUXiSwS1k8hAEAQGK0xrHS0o++mYw/hvd57mNu74LXOrCHvMl21jcXD/yoN/Hl48DQptsDBUMaILU5cGmRzvTaDm7cAIwztfgtEbtSljBa19AqUaSk5ZfRcM9MlotcCLjEHjzUs585QBAY6o/iHuB+Y+iweuRJoR6PeT87fRZPJ1VUQbiMicR9QgOmmH3jfH5FAZNAEAQBAEAQBAEAQBAEAQBAEBHr6KOaN0UrBJG8WLTkf8AIg43GIIWJRUlhmylVnSmpweGuZTet2zaaAmSmDp4c90Yys7wPXHUY9OKratrKO+O9Haafr1KslCt7MuvJ+Xf4miEWwUQ6BH3TTujdvxudG/LfY4sfb3mkFeozlHgzVVtqNb/AFIp9qNjo9f9Ix2AqHOA4Pax9+9zm73xW5XVVcyunoNjL+mOxsyA2oV9s4u/s/8AVev5lT4Gn/Dtn/5eP4I8+0jSLspms92KP/maV5d1VfM2w0Cxjxhntb+zMTXa0Vkv8SpmIPAPLW/tbYfBa5Vpy4sm0tNtaXu04+GfmzELWTSZorQVRWHcp4nS8C4YMZ7zzgO7NbqVKcnlFZf39vRg4zlv6HoPVLRstNSQwTSCV8bd0uaCBYeq0XzDRZt7C4AwVtBNRSZ8+uakalWU4LCZl16NAQGGqKtgkeXOtYhozN7DHLqSsHrkSqKtZYAuticwRe5vxHVZPJzpN/qDqT4AEfMhDKOuD1md58rWQwZJAEAQBAEAQBAEAQBAEAQBAEAQBAYXTeqlJVYzQtLvxtu1/i5tifG61TownxROttRubbdTm8dOK8GadXbIoj/BqJGdHsa/4tLVGlZLky6pek9Rf6lNPsePMxU2yOoHqTwu94Pb8gVrdlLk0TIek9D+0JLsw/I6BslrP72m/dL/ANtY/hT6o2P0mteUZeC8yRFsin9qoiHc17vnZelZS5s0y9KKX9ab8V+SfS7IG3+8qnEcmRBp/c5x+S9qyXNkap6UVH7lNLtefI2HRezeghsTG6dw4zO3h4sADD4hb4W9OPIqrjWbuvuc8LotxtkMTWNDWtDWjABoAAHQDJbysbbeWfaGAgCAxD9DfemUOBvfAjK+djf6IZySZKIkWuPn8EMHfLT3A5t58Rxv5BAcQQEG5thkBj43sgJCAIAgCAIAgCAIAgCAIAgCAIAgCAIAgCAIAgCAIAgCAIAgCAIAgCAIAgCAIAgCAIAgCAIAgCA//9k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29" y="1066800"/>
            <a:ext cx="7728376" cy="228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7" y="3429000"/>
            <a:ext cx="8534400" cy="2616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1928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209800" y="1295400"/>
            <a:ext cx="4403545" cy="762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chemeClr val="accent2">
                    <a:lumMod val="50000"/>
                  </a:schemeClr>
                </a:solidFill>
              </a:rPr>
              <a:t>مقاييس التشتت</a:t>
            </a:r>
            <a:endParaRPr lang="en-US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AutoShape 9" descr="data:image/jpeg;base64,/9j/4AAQSkZJRgABAQAAAQABAAD/2wCEAAkGBhQSEBUUExQTEhUWFxIUGRgVGBkXGBQXFBUWFBcWFRQYJyYeFxokGRcYHy8gIycpLywsFR8xNTAqNSYsLCkBCQoKDQwNFA8PFCkcHBwpKSkpKSksLCkpKSkpNikpKS8pKSwpKSw1KSksLCkpKSkpKSkpKSkpMikpLDIsKSkpKf/AABEIAHkBnwMBIgACEQEDEQH/xAAcAAEAAQUBAQAAAAAAAAAAAAAAAwEEBQYHAgj/xABAEAACAQIDBAUKBAUEAgMAAAABAgMAEQQSIQUxUdEGExRBkQciMmFicXKBkrEzQlKyI4KhwcJDovDxJDQVFuH/xAAWAQEBAQAAAAAAAAAAAAAAAAAAAQL/xAAYEQEAAwEAAAAAAAAAAAAAAAAAARFBMf/aAAwDAQACEQMRAD8A4bSlKBSlKBSlKBSlKBSlKBSlKBSlKBSlKBSlKBSlKBSlKBSlKBSlKBSlKBSlKBSlKBSlKBSlKBSlKBSlKBSlKBSlKBSlKBSlKBSlKBSlKBSlKCXDxBibkgAE6eqvWWP9T+A50wn5vgaoaCbLHxfwHOmWPi/gOdXWEwagXfX1c6yMLi25QPcOVBhMsfF/Ac69RwoSAGbU23DnWVkwCSDQZTxGniKxccBSZVO8MPvvoPJSPi/gOdUyx8X8BzqJt5rceiXQProe04i6Qa5ANGlKmxN+5L3F+8ggbrgNTyx8X8Bzplj/AFP4DnV70gxSNKViRI4180BRvtoSTvJ99Yugnyx8X8Bzr3LCimxZvAe/jVrVxjfxD8vsKCmWPi/gOdMsfF/Ac63Pyb+TN9pFpZC0eGjNiw9KRrXyR3000ux3XG8mui47othoUKQQQoFFixGZz3G7tqfGg4Plj/U/gOdMsfF/Ac6udv4fJiJFFt99N2uulY+gunhQAHM2ovuHEjj6q8ZY+L+A50xHop8J/ca3/wAmXkofaA6+bMmGBIFtGmIIuFJ3INxbjoO8gNByR8X8Bzplj4v4DnX1JgegmFjUrBh8MgAAvlux03lzqfma1LpV0Lw0oZXRQ24OiBSOFiNbd+tSxwfLHxfwHOvfUplzZmte24cL8auNv7EbCzNG2vep7mHGrX/S/n/xqimWPi/gOdMsfF/Ac62HoR0IfHyHekSnzmG8n9K30v6+6u7dHPJ3hogBHBDcDVnGZydx85qD5pyx/qfwHOqZY+L+A519Q7T6HYOQFJ4InFt4jAI+FxZh7xwrjflL8lhwA6+AmTDki99TFm3XP5l7r7wdDxqWNFjhQ3szaAncO7XjXjLHxfwHOmE3t8D/AGqCqJ8sfF/Ac6rlj/U/gOdZnobsHtMwzAFVI0O4k8fVXcNndHIVULJFCynepjVgdO++n/VB865Y+L+A516SKMkAM2pA3Dv+ddu6aeRSGeBp9nDq5VBJh1ySW3hAb9W1twvY7tK4dAhEig6EMAQe7Wg9MkYNrt4DnVMsf6n8BzqOX0j7z968UE+WPi/gOdMsfF/Ac63LyeCNgyyoki5tzoGG4ca2bpd5I45MM2K2eCCoLPBckFRqxivqGG/Jc3G7gZY5Plj4v4DnXuSFFNizd3cO8X41bWqbG+n8l/aKoZY/1P4DnVckfF/Ac6t6mwmKaNw67x/X1Ed4oK5Y+L+A50yx8X8BzrosnQqLaGF67CKI8QFzdWuiy2FyoXcrnutYHdbvrmhW1BctCgAOZtb9w7jbjXjLHxfwHOk/oJ7m/cakwWFDatu+9B4CR8X+kc6FI+L/AEjnWYhmtooyj1afapGdWOUjNfTX+x7qDBZY+L+A50kiXLmUk6gai28E/wBqudpbN6vVdV+xq2H4R+MfY0EFKUoFKUoJ8J+b4Gpg47t7gT4Uwn5vgapNmOBJY/mBXxoMhEt7XqRFvoP6/wDNKo+Hym1XGFQm9BBlZW0/7tUWJUFkbg4HuB7vH71kpF09Y+3fVhjPNZF7y4NBisJhjJKqDe7qg97MFH3rvXTRhh8O0SqFjhRYowO9UXL/APpPrrg2BxXVTJJ+h1f6WDf2rvHTwLMjSoS0ckYkU77h1zAr6vOqaPn9muapVSKpVCrjG/iH5fYVb1cYz8Q/L7Cg+s+i+zhgsBDCFASKFCT+t2GZz7yxJrVNupnLldBcMBusPl6623YW0lxeEw04N0khVmF9xCjMvvDAg+6sFtaEBGYaZ7n3LvtburMK+eumCgYprcF5VhKzvTU/+W/uH96wVaRdiEuYlG9rKPeXIFfYWxsIuFw6wquWOFEjW35sqgE++9/Gvj5J8hhcb1s30uT/AGr7D2dj0mjWdDmjkjSQd9wwzaeNSRRcPe57g1+HmkbgB6qxm2NmCS5Ww3b7g7u++nhwrYoI7D361gduzKrWAJcg6k377Dfw1qK4j5XNlhY0e2quRf1HT7gVzYfhfz/410jyt7QBVVvcs26+oy6m/wA/vXNx+F/P/jWkfRvku2aMPhIwVAVY1kJ35nfziPfyrdsLDmYkaC6sButx3bze/jWk+TbaSz4eBgTbqwrC+l1FmA9d1roez0GXMNzaj1Dhasq8y4NW3AbgNb1j9ubIWTCyQuoZXDIfcVt46+IrJ4iQKRpcm/8A0PnWM21jhHE8kjBViUu+u4KMxPztYe8UHyMcMY5ZEO9BKp963B+1WVXrYkySyOdC/Wufe12/vVlWkdL8muFui23ljf5mw1rtWyMGMgU+kCBrmt6rHuIGljXH/JU4ZF9jNf33uK7ZAyiPMbmwvYGwzXFiQPWaistgcJ1en/O6vmryx7EXDbbfIAFm6qcAdxckP4urH519K4WW4HcDu9Yr5s8s22Fn22wWxEIhguO8pdn8Gdh/LRHPpfSPvP3rxXuX0j7z968VRvXk3jDFhp6Xff8ASK7/ANEYCgN9RYHT1nSuAeTe3nk6+cPsK710aDMAL20uATvFxawqK+dvKjsVcLtbExIAEziRQNwWVRJYDuAzEfKtbxvp/Jf2itm8qu11xO18U6EFQ4iBG4iFRHcHvuVJrWcb6fyX9opHEQUpSqOweSGciIHhcf7q03yq7NEO1sQFsA5SYAbh1yCQ/wC4mty8kuzy0aDcTdh69a0byk7ZXFbTxEkZDRhhEhG5lhURhge8HLf51NGAm9CP3N+41kFTLdeGnhWPm9CP3N+41mMgZQ47xf51R5tqLV7kgIFxqd5qsERLC16vMttDQY+UXXK2+xH99axA/CPxr+01nMV5iFidwI99YMfhH41+xoIKUpQKUpQT4T83wNUINT4K12vuytuqlo+L+A50GUwe0w9g1g3r3H59xrNRtpWo2j4v4DnVQU4yeA50GexmOVBqQTwG+sImILzKx/UPlrUdo+L+A51LhQmdbF73G8CgtW3mt/6GeUJUw/Y8V+EL9XJqTFc3KMN+S9yLbrnu3aMwjvvfwHOqWj4v4DnQZHpLszqpmKEPG5LKykMpvra4rD1cfw+L+A51S0fF/Ac6CCrjG/iH5fYVS0fF/Ac6mxYTOblr6bgOAoN78lXlU/8Ajw2HxGZ8M5LAjVoWOhKjvU94HfqO+/T9r7chmhzQSJKttChBtfuI3j3Gvm+0fF/Ac6qCg3Fx8hzoLvpJPnxUhHG3hpWMqe0fF/Ac6Wj4v4DnQMR6KfCf3GuneSfyvdhQYXFXOHuSji5MJY3II3lL3OmoJO++nN5gmVLltxtoP1HfUNo+L+A50H2DB0pgljDQypKp70YEW+W6tM6YdLsNCpd3UNawF/OPfYL/AM3185qyDc0g91udUJQ7y5+Q50F70j262KnaQiy6hV4D1+s1Zf6X8/8AjVLR8X8BzqaydXva2bgL3tQbN5PPKA2z5CrAtC584Deh3Zl/uPVX0N0f6cYfERgxSo/uOo9RG8fOvk20fF/Ac6qpQbi4+Q50H13tHpDho16yaRI8t9WYL97XrhflS8qoxinDYW4guC72sZiu4AdyaX1Gp/rzlmQ72kPvtzrzaPi/gOdAwm9vgf7VBV7hglzYt6Ldw3WqG0fF/Ac6DY+gXSIYaezmyPbXga79sba0cieeRlsDcmwt791fL1o+L+A516zJa2aS3y50H0D0/wDLLh8JC0OBdZ8QQVDr50cAOhObc7DuAvrv3WPz5FIWlBYkksCSTckk3JJ7zVbR8X8Bzr3hwmdbF73HcONBby+kfefvXirmQR3Or7z3CvNo+L+A50G+eTCBSrF7Bc1ySbAWA3k1tXTXysRYfDth8C4kmcFGmX0YlO8Rt+Z/WNBxJ3caunF/Ac6paPi/gOdBDU2N9P5L+0UtHxfwHOpsUEzalty7gP0igsquMDhescLcKO9mIAUd5JNUtHxfwHOlo+L+A50G9bV6eph8KcLgSbsuR5t1lIsVivrr+rT1ca59U9o+L+A50tHxfwHOgT+gnub9xqbAbQyaHVT/AE91JQmVNWtZraD9R31DaPi/gOdBsuDxaHcy+Nj4GqYrGoupYe4G/wDQVrdo+L+A50tHxfwHOgkx+PMh4KNw51GPwj8Y+xpaPi/gOde3y9Uct/SG+3A0FrSlKBSlKCfCfm+BqgqfCfm+BqgoMhsfYzYliiOita6q2bNIf0xqoJZvVUuK6OSqsRVTL1sBxNo1ZikYkkjJew0t1dydwuKznRHaeDw6idpXSdBIjRnDrOsqubhkZnURuBp5wIGW9jcgz4fysYiNs0cOFVwZSkhjLSoskzzZM97FQ0jWBW1BgdhdGWxSllkRP4+Fw4D5tWxLOqtcA2AyEmsfHFlny3vlfLfjZrXrY8T5ScQ6m8WEV2aF2lSBVkd4GzJIStgGvfUAbzWtYZyZVJ1JYE/M0ELbzV/szY5mSd86IIIxKc1/OvLHEFFgbG8g1Onu31YNvrZn2xg0wrCGPECeaGGCVWKdSAjxO7xkeeS7RA2IGXO2p0oItpdBp4FnZzGVgWB8yNnSZcQ+SNonGjKbMb+yRUeweh0uJYrcQn/xyvWK4zjETxwIVsPRu977tKyOz/KI0XVxjDYd8Kgy9nkDSKwMglZizG5kuDY7hmNl1N7rpJ5SesmY4SGGFbwESGJVmbqXWVQ2QlAM6qbDfkB40GkTR5WIvexIvxsbXqTHemfl9hUJNTY70z8vsKCuC2fJM2WKN5WsTlRWc2G82UE2HGoo4SxsoJPAAk8dwrbPJ5tJ4Hlkw80EOJATJ2hwkckdyZUzOQmY2T0iNM1iDas1L02igkQDD4GOVVlu8EETJHIyhVKSxStmXNe5323DW1BoOFwGdHbrI0yAEKxbM+hPmAAg7u8jeKyW2OirYeESmSNwWgWy5rgzYdcTrcDcrqPfWXk6ZphoYcNAsOMiRWMhxEAtIzv1hjXdIIlYKd4zMCSLWFYDbXSKTElswRFLK4SNcqKUiWFQq62ARAAKCxxHop8J/cajELZstje9rW1vutapZj5sfw/5Gtu/++RGIu2B2ecRmUa4disikMXdv4gUPmy7l1uaDVW2RKOuuhHUaSg6GM5xFYg63zm1SYXYkjTxwvbDmXJZp7xIFf0XZiNE9q1bBF5SplMh7PgWMrStKWgDGYSOZMkhJuVViCALWyLqbVDtzyi4nFokUwh6hCpEKRhV0bMQJNZFB77N9qD3t7oWYkklBWLq4wzQkl382WLDZ84GVld2ZwQSMu69az/pfz/41mekHS98Sxyxx4eMwxYfq4yxURxP1qi7kn0gPCsN/pfz/wCNBBXtYiQSASBa5toL7rn5f0rxW1bM23Dg8LZCuKllkjeSKWImBFiWQLmDEGRyZLgi2XKd96DXcZgXibK4ynLG/cfNkRZENxpqrA/Osptnos2HhEpkRwWhWy5rgy4dMTrcDcsij33rMp5SCwdpsLgZXyJHHmwyFQqsbIdRlVUOUW18xQTob6/tnpFJiS2YIillcJGuVEKxrEoRdbAIoFvVQWOE3t8D/aoghPy/pUuE3t8D/ash0e6QdlL3gw+JSQBWSdMw0NwykEFWFzqD30GPTBOyNIFYohRWYDRS+bKCe4nK1vhNTtsWYNl6t2PVrPZQWtE6hw5y3suVgbndfWtl2l07RWaPD4TAiAOh/wDXZTMqXIWZS7Zlub2J7hrUsPlaxSEMkODSRRkSRYArxoCSsaWNsq3sAwPzoMf0W6KdpjZ7xsCwht1lnw5Yx/8AkyRAZmhAYrcfmOtra4vHbJOHmiUsr5kw811va0yrIo1sb2YVksF04dXxM0kUU0+IjaLrSOr6pXQxvkjiypdlOtx3es3wrYxpZYy5uVEUY9SxhUUfJQKC2l9I+8/epcZs6SIgSxvGWUMA6spZTuYZgLg8a9YQJ169aSI+sXORvCZhmI9dr10va3Sx1VmxQ2XjAqNHBJGIMQ5Q5siOrSLIiAMBcrn331vcOYxYQlkVrRh8tme4UAm2cm18vrAO6s5sroY07Mqzw+bLBDfzyGMySSXU5dwEZ3213VsGF6VJJMJYgjTdQmCw+FXDgRsZD55lDEpkDs5UAm/mXtY1hMf07mcACLDQyCQSvJFHlkllUOueQ3IPpsbAAXOlt1Bq9T430/kv7RUFT4z0/kv7RQXOytkGcTEOqCGF5zmv5wVkTKLA6kuPVxtWTx/QaeFZmcxlIoYZw6NnSVJpViXq2Gh84m97WyNUqbZwceFbqkxC4mSFcPIpKdRa655FPpksEvlIADMTc2AqTBdP2iVIkw+HbDKCDBKGlWQsysXcsblrrpawW5supuGO2L0VkxBYXENkikXrA4Eglnjw6lbA3GaTfu0NYvHYXq5XS4bIzpcbjlYi48K3XpR5SVlkbsuHhhUiEdY0SLN/CmGIC3Q5QudV3DzsgJte1aNLIWYsTckkk8SdTQST+gnub9xqmFw+d1XMqZiBmc2Vbnex1sBVZ/QT3N+41keja4YuwxMjwDKCkix9cFdXVrNFcEgqCLg6XoJMV0TljjlckN1b4aMBQ95O0o7oyXAJWyHW2txa++rfZnR95cScO/8AAcLMzdarDL1UTykMtswNkItbea2vavlOPXsYocNNHaIDroMozRPNIskcSP8Awjed7ecx7733QS+VzFO2aWLBzMBlQyYdSYkK5CiMLHKVJBzFt51oNV2rsswFAWVs8UM3m30EqBwpv3gHX11APwj8Y+xquNxzSsGc3sqILaAKihVA9wFUH4R+MfY0EFKUoFKUoJ8J+b4GqCp8J+b4GqCgUpSgVNg/xF+Ifeoamwf4i/EPvQVTCswdgCVSxY/pDMFF/mbVuHRboFDMkcuKxmHw6SC4QyxxzAZ2TrCstgUGW4tfNewtqRrWxukE+DlMmHkaJiCpIsbqTezKbgi4B1G8CrbH7SlnkaSV3kdt7OSSe4anuA0A7qDpKbGw6QRwNjMDLK0GMjB62DqonOTI3WKoKGwIuxYnNpbUVix0GhIkzYnZeYogjyY8KquEysWDqxYlvOOqjQgaMLaFemag3Tp5icP/ABUibDuzYnrQ0AXKIuoRVUMoG5s2nG577nUcd6Z+X2FQ3qbHemfl9hQVgwbOjuB5sYUseGZgo8Sa27YXQY5I5sRiMDFDOhP8WZBKqXszxxv+cFSPEVgOjHSKTBTiWNnGjKwRgmdSNxJDC2ax1B9GrbbG15MTM0sjyOzE2Mjl2C381cx7gNO73UG94zYsM0DGOfZiCWDA2D4lI5EeKGFHBjt5pz9aTci+bW9qwnTzHwO2WHqbpPibmFVClcmHVCGUAMt0ex+ffWpZqXoLtcK0hhjQFmeyKBvLM5AA+ZrJ9F+i3a2fPiIMNHGUzPMwQHNm81C1lL2U+aSPAEjFmdk6p0JVlGZWU2KsrkggjcQe+rvbnSrFYwg4iZ5cu4GwUE7yFWwueNr0G9N0bwmFixJTHYaSMpAyxibDSyM4zGSNrAlhcBQUK6SX1ykVbbU6HwSYmV+07KMb4ieQZcYsb9VISUXQMihd9gpbUjhXOc1M1B0XaWGw2FgVeswUlk2moEMiTuDPGOoLSBQWIsVv3aaC9aB/pfz/AONQ3qb/AEv5/wDGggpSlApSlBPhN7fA/wBq84aHO6rdVzMq5mNlW5Aux7gO816wm9vgf7VDQb6nQDDuYAMdgRkDDElJwxBzlg8WawkHVsg83S6Eb6s4tnR46Zlj7NGscGBdnkcwKBHDDFMgfVFLSvvYEkjTUkHVsHtGWIkxSSRlhlJRmUsp7iVIuNN1Tf8Azc3Zzhw+WIsGZVVVzlfRLsoDPa+mYm1Bv8WBwmEW5lwEiLiYZAqTJiZCgw8iN52VSQJHU2sP9t65thvTX4l+9R3qTC+mvxL96DzL6R95+9bP0I2PJ2rCTNCZIWlYElM6DqwM5fQiyhgxv3C9axL6R95+9XWE21PFG0cc0qRvq8auwR/jjvlf5g0G7dGej0YXCunUYpsWs0coZ1jOFyMkhkhkuOqlVT333iwIYXxXTTHQkPFGIs0eKmQNGqjPFDDBBG110sxR23nVm1Na9tLbEs+TrXzCNQiLYKqKO5UUBV46DWrO9BSp8b6fyX9oqCp8b6fyX9ooNtwnQmJ8KB2zADEsySKDiLDqShDK5tlSQOV8067+Fe8XsyBpocBAYZmD4uLrWuBmdh1UjPHvsFtc3UDU6VpuGxbxsHjdkZdQykqw9xGoq9w3SGePrSshDTBhI9gZGD+kOtILgHvsdb60G5r0cw8EE1sRs8s2EkT/ANqOcmYPE38NcgyMVRrWJ9O19K0/pTio5MbiHhCiJpZCmUZRkzELZRuFrVi81KCaf0E9zfuNQVPP6Ce5v3GoKBSlKBU4/CPxj7GoKnH4R+MfY0EFKUoFK9KhO4E+6qZaD1HKVNxUnbG9n6V5VDamXvoJu2N7P0ryp2xvZ+leVQVUCgm7Y3s/SvKqjGt7P0ryqC1UoJ+2N7P0ryp2xvZ+leVQUoJ+2N7P0ryp2xvZ+leVQUoJ+2N7P0ryqpxrez9K8qt6UE/bG9n6V5U7Y3s/SvKoKUE/bG9n6V5U7Y3s/SvKoKUFwca3s/SvKqdsb2fpXlUFKCftjez9K8qdsb2fpXlUFKCftjez9K8qr21vZ+leVW9KCftjez9K8qdsb2fpXlUFKCftjez9K8qdsb2fpXlUFKC4GNb2fpXlVO2N7P0ryqClBP2xvZ+leVO2N7P0ryqClBP2xvZ+leVBjW9n6V5VBSgn7Y3s/SvKnbG9n6V5VBSgn7Y3s/SvKnbG9n6V5VBSgn7Y3s/SvKqnGt6vpXlVvSgn7Y3s/SvKnbG9n6V5VBSgn7Y3s/SvKnbG9n6V5VBSguDjW9X0ryqnbG9n6V5VBSgn7Y3s/SvKnbG9n6V5VBSgn7Y3s/SvKvMmJLCxtbfoAPtUVKBSlKDMbDxqIrgt1bG1mK5txGmU6Hv0P6vUKvY9oQ+eS6ln61GuHUODGuVmRdAucHdruvWtUoNminwoV1VlVHK3DCUk5ZgbaaZMm7XNv1q3lxUKCYIQUdY8qBn9IZGYEEAFSwOtwdNKwNKDPTHCXGXLqXGoksN7oTre12VDbXzCe+9S4XEYdHRkMaG8gY3lNgYgPNBB80uXHebWvWuUoM9jJYDFGiuMquXKjPmyskYa5YWz3VtBpuryezXa/Vfy9bqtmsUvue+W+bTd66wdKDYcVHhMrZTEDaTLYzXuFjKbxa+brBr3W99a/VKUClKUClKUClKUClKUClKUClKUClKUClKUClKUClKUClKUClKUClKUClKUClKUClKUClKUClKUClKUClKUClKU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4" descr="data:image/jpeg;base64,/9j/4AAQSkZJRgABAQAAAQABAAD/2wCEAAkGBxMQERIUExQTFRUXFx0bFxcYGRoaFhgXFRcbHB4YGBoaHCggHB0lHhgXIjEhJSkrLjAuGyAzODMtNygtLisBCgoKDg0OGxAQGywkICQuNiwsLCwtNCwsNDQsLCwuLywsLywsLCwsLCwsLCwsLCwsLCwsLCwsLCwsLCwsLCwsLP/AABEIAMIBAwMBEQACEQEDEQH/xAAcAAEAAgMBAQEAAAAAAAAAAAAABgcDBAUCCAH/xABMEAABAwIDAwcEEAUDAQkAAAABAAIDBBEFEiEGMUEHEyJRYXGBMpGh0RQVFiNCUlNUYoKSk6OxwdJDcqKywjM0YyQIF0Rzg8Ph8PH/xAAbAQEAAgMBAQAAAAAAAAAAAAAAAwQBAgUGB//EADcRAAIBAgMEBwgCAgMBAQAAAAABAgMRBCExBRJBURMUIlJhodEVMnGBkbHB8ELhI/EzYnKCNP/aAAwDAQACEQMRAD8AvFAEAQBAEAQBAEAQBAEAQHJx3aajoRepqIotLhrndMgfFYOk7wCAhNby3YbG6zW1UrN3OMjAYT2c49rvQgJLs5t/h2IODIKhpkO6N4LHk2vZoeBmIF/JvuQEnQBAEAQBAEAQBAEAQBAEAQBAEAQBAEAQBAEAQBAEAQBAEAQGvX10VPG6SaRkcbd73uDWjxKArPbzlQiyQQYdUROlqHZXTbxAwEAuLT8I30FuBsLkIDh4PhsUI5yKhqq2cm7qmpDY3Od8YGoOYDqs29uJWCRI7nszEnD/AGdNb4hqCT5xFlWDOZFdpsKp5RmqqOTD5Pg1UWWSJrr6c4YraXtq5oPaFk1a5km5NttZ4qkYbiLw95aDS1F8wmYfJBf8K4F2uOpsQdbXyatWLYQwEAQBAEAQBAEAQBAEAQBAEAQBAEAQBAEAQBAEAQBAEB5keGgkkAAXJOgAG8lAUBiOJtxaaXEKwvdQwymKjpWg3mf8GzfhOdoSOJ0JytIODZLiyMY/S1FTVOlgpomupmjnm0oIEWpsxzmubzkjRcEsA3W1A0xdLUzut5pGxhNTSyjycPfcAuZPNVQuve9vfHvj4cHHgsmMjvwYbECScJcBvz0dXnJOu5rXtPG4Hahn5HWoXyNa99HNNVMbpPRVVzM0OG5peMzTa9muu12tisGfgRLaaWNkMM1KSIw/2RSX8qCaN456nt8EatkDb72Otpvyas+jcIr21NPDOzyZY2vHc9ocPzWTU20AQBAEAQBAEAQBAEAQBAEAQBAEAQBAEAQBAEAQBAEBGuUmo5vCa9wv/t3t0+m3L/kgKZa4UtDBILj2NQc9Hb5xiDyxslr65bO7swssG/AlmxM1Lh+H0oknhidKwTOMj2tc90oBvqQTYENv2BV5XbLtPdhBXZ0K/ZbDsQtM6GGXNrzsbiM3C+aNwzbrXN1hSksjLpwnnYhu0myGFscYqf2SypYA61OJZzGbXa6Ua5RuO8HcVJGUuJDOlT0Wv1MOy+JSVsReCfbOjHRJ0NTB8nICBmB3a6hxa64uVKV15mztts5zsFVMxro2SRNqsrwW83PFo8OadznxvNxxczzDLRbHJlf2poM2/mGea2nosskZJkAQBAEAQBAEAQBAEAQBAEAQBAEAQBAeJpQxrnG9mgk2BJsBfcNT3BZSvkYlJRTbOD7tqH5f8OT9im6vU5FH2phe/wCT9B7tqH5f8OT9idXqch7Uwvf8n6D3bUPy/wCHJ+xOr1OQ9qYXv+T9B7tqH5f8OT9idXqch7Uwvf8AJ+g921D8v+HJ+xOr1OQ9qYXv+T9B7tqH5f8ADk/YnV6nIe1ML3/J+hwtuto6Orw6shjlu98LgwZJBdwF2i5ZbUgBY6vU5BbTwr/n5P0KnxCtiqcLpIomPfWTwtgaG/EppQ4h+trdG449wUGh0tclqTqgwWeKhg9jxUsdTzMYlM7MznOYxrcpc06WAO/NuAsFXbV8y6otRVrXOzg8hiEUErYWTvZJI9sAIi6L2BzhcA3JlaTfjffvWr5m8csnqYtoMNqpQ401V7HdYZQI2EF1+kZC4Eno2AAtYjW/DKa4oxOMno7HCxfYuolEVSypDMRY2zpmtyxy23B7dbaWGa1jxbuttGdvgRzouSvfMjWIbeunoaukqIzHWgc1lG6Rznhpt8UjW43dR4CdK7yKc5qMW5ZWLdwXaagpqeCAT3EUTIwebl1EbQ2/kdisdXqcjne1ML3/ACfobnu2ofl/w5P2J1epyHtTC9/yfoPdtQ/L/hyfsTq9TkPamF7/AJP0Hu2ofl/w5P2J1epyHtTC9/yfoPdtQ/L/AIcn7E6vU5D2phe/5P0Hu2ofl/w5P2J1epyHtTC9/wAn6D3bUPy/4cn7E6vU5D2phe/5P0Hu2ofl/wAOT9idXqch7Uwvf8n6D3bUPy/4cn7E6vU5D2phe/5P0Hu2ofl/w5P2J1epyHtTC9/yfoPdtQ/L/hyfsTq9TkPamF7/AJP0Hu2ofl/w5P2J1epyHtTC9/yfoZKfa+jke1jZrucQ1oySalxsBq3rWHQqJXaNobRw05KMZZvwfod1Ql0IAgCAIAgCApDaXDvY1VLGPJDrt/ldqPMDbwXWpT3oJni8bR6GvKPDh8zmKQqhAEAQBAEBGBBJQ4lTVEEb5QXl3NsaXO1B5xrQOthcR6guZiqNndaM9ZsfG9JHdlrHzRdWzmNMrqaOojBa19+i61wWuLSDbtC5slZ2PSwkpK6ObNOI8VBkDw11KI4TkcWueZHvkaHNBAdZjNDa+lln+Jre08+R3KCtbO3MwPAvaz43xuuPoyNB477WWGrEidzl7bY46gopJ2Bhe0sDWvvlcXSNBGhHwcx38FmKu7GlSe7G5VdPg1Q2vqZa9uWpDgSy7S1vONuCC1xB6OgF9O/d1cHTWvI8ntvEzSVNfyzfodtXzzYQBAY552xtLnuDWjiTYLDaSuzaFOU3uxV2cWp2upmGwL3/AMo087iFBLFU14nRp7IxE1d2Xxfpc/aTaymebEuZ/MNPO0n0pHE034CrsnEQV0k/h/djtxyBwDmkEHcQbg9xCsJp5o5souLtJWZ6QwEAQBAEB2tjIc9dTj6d/sNLv0UVd2psu7OjvYmC/ckXQuUexCAIAgCAIAgK45VKK0kMw+E0sPe03HnzHzK9hJZOJ57bdLtRqfIgiuHCCAIAgCAIDz02vjkikMUsZJY8AOtmaWkFrhYgtcRZR1aSqKzLWExcsNPeir3ysOSbGmU08+HveCC8uhd1vAs5nfYCw62u6wuNiKe7J24HuNnYh1Kacla+ZOdpBWsDpKeVoY1usQg52Qkby33xubrtv00vuUCtxL097VGPZP2TKDPUTSm4LWwugEAbYjpuYS5xcbGxJtYnTVJW0RiG882/wQTlFx2LEKmno2PvAx7i+QeTJK1vkMO45QSL/T7r2cNSUpLeObtTFOnSbhm1+3+R7gp2sva9za5c5znGwAF3OJJsAANeC7MIRgrRR4etiKlZ71R3f7yMq2IggObX45DCcrnFz/iMGZ3d1A96iqV4U/eZdw2zsRiLbkdf34v5EaqC+skc+XO2Np6EZ006z29f/wALh4zHNvsP99T3mxNhRpwvVTT48L/0j02mLSQxkIb23J8betUHNPOTdz0SoSi2qUIJeOb+f+zTqqEkXfE09ZiJBH1SNVNTqrSMn/8AXqU6+EbV6lNPxhk/o9TBSSy015IJMzL9Jv72fqrtHFShLdeT8mcPGbJp1qbmu1FcdJL4/tia4DjDaqO40cNHN6j1jsK7FKqqiueIxuDlhp2eaej/AHidNSlMIAgCAlPJvDmrgfisc78m/wCSr4p/4zqbHjfEX5JlsrmnqggCAIAgCAICKcpVNnos3ycjXee7P8grGFdqhzNrw3sO3yaf4/JVC6R5QIAgCAIAgOVjWKGO0UQL6iQhsbG6m7tASPHQcVBWrKCstToYDBOvLel7i1f49TkbYbKCgloKYvvUSND5ni5s6WTKA3WxDcp13k3OlwBzZZHqMPPpL200RZbIcbpA2Nhpa1jbASSFzJi0fH6QF+27j13VbsPwOrarHLJn5WYPiFe1wrZWUsAabw05JfJpqJXnTKOob9dNxS8VoHGcveyXgQbk+wr2zw6tpG2E8L21FM69iHuGVzQeAPNtHVcg8FaRxa8tyab0eTPGF7RscMk55qZvReHjKMzdDv3HrBtquhSxEZLtZM4GL2ZUhJukrx4W1O5G8OF2kEdYNx6FYTvocyUXF2asaOPVpgp5HjygLN73GwPhe/go6s9yDZZwVBVq8YPTj8iH0DObIaNZnjM9x1yA669vZ1+C8zWk6l5P3Vp4s+qYOlHD7tKC7bV3/wBV+8OeuVjp082bNa9mm1zxI3qrOO7a/E6tGqp3S0WV+b4nmoo2vN9Q74zTY+jf4rMKso5cOTNa2Fp1Xd5PmnZ/vxMFLM9j+akN7i7H7s1t4Pat5xjKO/D5ogoVatOr0NV34xlz8PiYsRHMyNlHkuOWQcCDx/Nb0f8AJFweqzRDjF1erGutHlLx8TWDjRVLHtPQO8fRJ6TfyI8FfwWJbzeq1OBtvZsbOC0ecfB/vkyxLrvHzoIAgCAnHJVBead/xWBv23X/AMFUxbySO5sSHbnLkrfX/RZSoHoggCAIAgCAIDj7Xx5qKpH/ABk/Z1/RSUX20Vcar4ea8ClV1jxYQBAEBya7aSniuC/MRwZr6d3pUMsRCPEvUdm4irnu2XN5f2beC4ViWKWMEQpoD/Hl3kG2sYtd2hNiBb6QVeeJlL3cjo09nUKOdV7z5LT9/bFhbGcm9Nh0nPFz56i3+o+1mk+UWN1sTrqSTY2vqb1/EsVK7kt1Ky5EN27wx1fitfG0XkioGGG2/O2SOQW6iczm/WUVR2aOlgIXpssfDKvn4YpbEc4xrrHeMzQbHtG5VWrM7MXdXOVt5Xcxh9S4XLnMMbAPKL5ugLW49K/gswV2a1XaDITyTUDqLGqmmJ8mlGcX05z3hxI7i59uwq1B3zOJj47sbeP4LPx/ZGirr+yKeNzj/EAyy6bum2zvAmykOfCrOGjK5xXkempyZMOqXXA/05bAutwzgZTfgHNA7Ui5Rd4smlVp1lu1o3ILjlZK50VNUQvhlbIDI1wIBDRoRfgdescQSmLxDlRfMn2Ns2EMYpJ3i9PrdryOayUsbVS/Cz5R2a2/UeZcxxUnThwtc9XGpKnCvX471l9f78jZj6EVOB8Jzb+N3H0qJ9qc2+CfoWoXpUKMVxav88zpKqdIwVEOYsI+C6/hY3H5KSE91Nc0QVqTm4NcHfyZrY8PeHd4/NS4X/kRV2r/APmfy+5qYx06aJ3Ho38W6+mymw/ZrSj+6lTaF6mDpz45ea9SbYNIXU8JO8xtv5gvTUneC+B8qxcVGvNLm/ubi3K4QBAWbyWU9qeV9tXSW7wxo/VxVDFvtJHptiwtRcub+xNVUOwEAQBAEAQBAc7aMf8ASVX/AJMn9hW9L318Svi/+Cf/AJf2KOXXPEhAY6mdsbHPcbNaLnuCxJpK7NqcJVJKEdWcDANnK/HHlzSYaa9i91+bFj5LQNZHejtGgXMnVlUfgeqp0KGEirK8ufH+i3NlOTShoLOyc/KP4koBsfoM8lvfqe1aJEdTETn4ImayVwgKrwl+babEz/wMHmbTj9FXrHf2b7q+H5J6q51TTrcOZM+Fz9RE4va34POWs157Wgut2uvwCynY1cbtEF2XZfamtPVCT/RCP1VqlocbaXH4/gt1SnGCAqTl+jDRh81wC2R4tcZi0hhJtvIGXwzdqjqx3otHU2XV6OqpcmmVdVxe91LfpB47nWOnmK59OXbhLwserr07Uq8Fz3vk8/wzYqiDDE/g0sd4aX/NRU7qpKPO6LNdp4enUfBxl9vU6KrHRCA4+0ktmNb1m/g3/wDQruDjeTZx9s1LUow5v7f7MeMjJTxN46X8G6+lbYftVpS/dSPaK6PCU6b1y8kTfBoy2nhB3iNt/MF6amrQS8D5Vi5KVebXN/c3FuVwgCAuLYODJQQ9bszj9Z5t6LLl4h3qM9hs2G7ho/XzJAoS8EAQBAEAQBAamLC8EwOo5t/9pW0feRHVV6ck+TKIXYPChAR3axxkNPSsPSmkaPAuDRf6xB+qqmLnko8zs7HpdqVV/wAV++X3PoXDqGOniZFE0MjY0Na0bgB+vEniVULMpOTuzZQ1MTKljnuYHNL2AFzQRmaH3ylw4Xyut3FDNna5lQwUBWYJNiOPYg2mqOZlZmc193tvkLGFuZmo37+xaNXZ1YVeipRZIHYDtLELMqoZLdsbj55YgVr0SJFtLxYjwbaeS4dPDGOs8yPMY4yQnQoy9pePka/IrSSnEsRkmeZJY2809+YuzOMmpuRcj3nS9tOHVvFWK2MnvRT55lzrY5wQFO7d4SK/FqmGQnoUbeYG4Nc5wOcddnGx77KGrK1jtbOpqUGV9hZzMLXjpsvG8HfYcD+XgVzcRFwndaPM9bs+ca1G0lmuy/gftGy7Hwu3tu3va7yT5vyWtR2kqi45+pvh4XpSw89Y5fJ6P95GTC5S6Ox8phyu72rWvG0rrR5m+BqOdK0tY9l/I21CXDi17OdqmM4NAJ/M+fQK9Se5QcuZxcVB18bCnwSu/v55I/MQjNRUxQjsB7L6k+DRdWMBSuviznbfxag2+6vN/qLCAtuXoj5je4QBAEBe2DU/NU8LPixtB7w0BcebvJs9zQhuU4x5JG4tSUIAgCAIAgCA0NoH5aWpINiIX2PbkK3p5zXxIMS2qM2uT+xRi654gIDg7OM9lbQUzd4jff7hrpP7gVza8t6p8D1GDp9Fgr88/r/R9FKMrnl7w0EnQAXPcEMkG5J3vqIaquk8urqHOHWIo+gxv1bOHcAsIsYm0WoLgidrJWKV2Gly7T14v5RqB3++B3+PoWOJ0Ky/wL5F1LJzzxLKGNLnGwaCSeoAXKGUVXyBR546+oO+WZoPV0Q526//ACLWJcxmTii11sUggKs5Th7CxGirzcRPaaeY20Gpc0m2p3k/+mo6sbo6uzau67MgW08bGTPrKUtmp5COdyG/NyHeSOF99zxJGmiq1KXSR3Xk1od3D4rq9RzjnF6nMqnjoTsNwNHW4sJ18x186qQTzpS+Xx/s61ea7OKp5pZP/wAv0ZkDck1/gyD+sbvOL+Za33qduMfsSJdFiN5e7P7rT6rzNxQF01ObDZXyHdkGvde/5BTbzlBQXMqdGoVp1npuryvf7Iy7F0he+WocN5Ib46kju0HnXo8FS3Vf5HzTb+MdSe5xb3n+F++BLVfPOBAEBs4ZT87NFH8d7W/acAtZu0WyWhDfqxjzaL5XHPchAEAQBAEAQBAcfa+XJRVJ64y37fR/VSUVeaKuNlu4eb8PuUquseLPMjw1pcdwBJ8BdG7ZmYxcmkuJqcg1E6avqKkgWZGQT/yTO0t4Nk/+lchO7uewxNoU1Bfti+Vk5xH+UCrMOGVrxcHmXNBG8F4yAj7SMloq9RGvyYU4jwmiaOMebxkc5539rlhaGcQ71GShZISjKT3ja5wGgdK64Gl+dpydR3uB79VrxOi88N+8y81sc4inKjivsXC6p1+k9nNN4G8vRNu0NLj4LD0J8PHeqI5vI1SNp8MhaS1sk7nzZC4ZiCcrSBe9ixjSi0N8U3Kb8MierJVCA166ijnYY5Y2SMdva9oc021Gh7UNlJp3RT7aGLCsUqaR4Ap6sB8GbVmuYGI303lzdeAb1qvWjxR3sBXUo2kRLaXA3YdO4hpdSSnQ7wwu+Ae7t3i28gqCpDpFde8jp4at1ebjLOEtf39ujxA3KxoJBsN/YNxXPk7ybSPQ0koU0m724/A/IpXSnLBG+Z3UwXaP5nbgpYYeTzlkipW2jShlDtPw0+pp41TVkZZFLCIzNozpAk6gG9nG28b7K5Rwsd5NO7OPjdqVOikpxSVvnZakxw+kEMTI27mi3eeJ8Tcr0UIqMUkfM69Z1qjm+JsLYiCAICQbB03OV0PU27j9Vpt/UWqHEO1NnQ2XDexMfDMuJcs9cEAQBAEAQBAEBFuUioDKFzfjva0eBz/4qxhVeocza01HDNc2l+fwVMukeUOZtLPkpZj1ty/bOX9VFXdqbLmz6e/iYLxv9MycchtG2HCzMbDnJHvc46WbH0d/UMrj4lc2Oh38W71LB+1WK15c/DKWIUwvkmnNjLl0uxpcLAkHeD2kbku+A6KlDKbz8CPbZ4pjc1DPT1WHiz8vvsF3ZQx7X3c1rn3vl36WWHclpRoqalGX1JZyWbSU78PpoHzRMnjaWOic4NkGR7gOibE9EA6dayiDEU5b7aWRPFkrlD8psnsHaCCqNw08zKSOLWHI4fZZbxWr1OjQ7dFxL3BvqNQtjnFK8vmNGSWmoYwXFvvjwBcl77tY0Aa3tmNvphaTaSzOhgqesvkcHZjZCrOJ08MjXMljMcz5bhwZDHYNykH6IYG/oNKuGrxxH+Sm+zodPFTo0cK6co9tvXw8Pz/o+iVdPNmtiNfFTxulmkZHG3e5xAA7O88BvKG0YuTsiDN2wrsScW4XTBkPGrqQWsN7/wCmweVu+l2gLF+RY6KEP+R58kbFVyfurIHsxCrfUyEdB4jjZzLr3Jjs29jYBwvYgbrgELGFXUXeCsQJu1TaEVFFXh8z4XmMHKDz0fwS4ONt1jqdxG83VeVN3yO7RxKlT7RH2GCV2enwu4OodLK/m9eplwCOy5Wc1qwrPOMTsR1uJFoa19NTMG5sTAbW4AEEDwK1tEk/yeCNDEMBnqXNfNVue9nknJbLrfSzhxWYz3dEaTouatJ3NabEqihe0TuE0Ttz7WcOvx42N79au0sXL+WZw8ZsWm1enk/L+iUxvDgHNNwRcEbiDuK6Sd80eVlFxbT1R6QwEBOeSqmvLPJ8VgaPrm/+A86qYt5JHc2JC8pz5K31/wBFkqgeiCAIAgCAIAgCArrlVq7vgiB3AvI/mOVv5OV7CR1Z5/bdTOEPn6fkgSuHBIPtNj7Z4jGxjg3P5Z8lwbfd42K59fEKa3Uel2fs2dCaqTfDQuvkjjZLglPG4Ne0iZsjTYgh00l2uHa0jQ8CFAtCTE3VVsm0UYY0NaA1rQAABYAAWAA4BZK97ntDBxcd2Uoq6/sinjkda2e2WSw3DO2zrdl0JIVZw0ZT+1+BPoqyOkwurrXTOBc6ASFrY22uPfA5oGg3Ebra6i+kmonRw6dbWKNfbqHFcVfDnw98fNAtBF3F2bL5TibHVt7gDeVq6kWT0sJKnexK8B2axWWBjKyvmga0Na2KEtDwxosA6VltftdpUcq3InhgIayRyMNw6Clr5amSLEpXRNHNc7FJJJLKAffS8Ny7srWgnS1zawXO2hHEV4KlTtZ6u/lz+P0J6UIU5Xs8tMjxhO1lVhlc51WyN/sn32oZGwvqIm5LRRk3AFrCzSTYEk6ldDC04Uaapw0RQxlCVV3ep0No+U6tlzvw6nkEDI7yvmh1Y65u4EPLbAFuhHA7wp3NFangcryOxsXsi2ujhrsRm9nSPGaNpN4I2ngGWALtOkCAARa1xdbJcyCrV3G4QVvuWQBbRZKpxtsccFBRT1BtdjegDxkdowfaIv2XQ3pQ35JHzdhNRA0uqapxkle4uDfKcXE3L3cLkk2v3qGV3kjvU1CKu/ob52pnmJbTwX7bFxt1m1gPFa7iWpJ0sn7qMkdHiMvlyiIHtAI7sg/VLxRndqPVnv3OVHGsk/r/AHrG8uRnopd4xV2zVTI0NNRzgBvZ+bQ9d9VlSXIxKlJ8TapMRnpWNZUQksYLc5GQ6zQNC4fror1HGJJRkedxuxJSk6lN652fqdOkx2nl0bK2/U7om/1rX8FcjWhLRnFq4DEU/ei/ln9joqQqFq8mlLko8/yj3HwbZv5tK52KleduR6rZFPdw9+bv+PwS1VjqBAEAQBAEAQBAU3txV87XTdTSGD6gsf6sy6mHjamjyG06m/iZeGX78yC7VVrmsbDHcyzHI0DfYkDTtJIHiepaYqruQJdk4Xpqu89I/fh6ljUGAxR0bKR7WvjDA1wI0c7eXdhLrm+8LykqknPfWp7lRSjukUdgVdg7zLhb3SRON5Kd9ncNDbTN1dGzt28XV6jjE8p5FOvhIzRIsC5ZKSVwZVRyUr72JPTjBBtqQA4eLdOtXlJM5U8HNaZlgYdiUNSzPBLHK34zHBw7jbcexbFWUXHJo20NSnti62KTGcUlmkYJ3SmKFpNnFjXuBDb7zZkY0136KvWuejwCior4FlKudExVcwYxzjmNhfotL3eDWglx7AEMN2RWtV7OcH83Pic3EuextDA0HeXPkAdYa3DANOIUuXh9ys97g39jW5N8DnZWOmgqBJDqKmQNJjkebnmoXP6T8psTJp48czatZmKMHvXT+JYG0O0VHStc2qmjF22MZ6T3NdpbILusb9VlGot6Fic4x1IXyMY8IqqooAX8y4ukp+cGV4tqWkdrbO006JPFW4O6OBjaS95Fj7UbWUmGszVEgDiLtjbrK/8Alb1aWubDtW5Sp0pTeRTW1u0dVj2VjYhBSsfmbm1c5wBAcTxNidALC51KilNHVw2D3czWw/ZaCKxcOcd1u3fZ3ee6ic2y/GlFHbjYGiwAA6gLDzLUlP1AEAQBAc2swCnluXRgHrb0T6ND4rZSaNHTi+Bz27Nvi/29RIzsdq0+bT0KWFeUdCpW2fRq+8k/3mTXY/lOnw/m6fEYgYB0W1EQ8m53vaPKGvAB2m5yzv77uzVUOhiopZIu2mqGysa9jmuY4BzXNN2ua4XBBG8EIDIgCAIAgCAIAgKFxioBlnkJsC97iTwBcTddiOUFfkeIrXnWlbi35sj/ACf05r8QfVPHvcI6APxjcNHeBmceo2XA2hX3vn9j2mzcIqFNR5a/Etdcg6gQHE2g2Tpa7WWPp2tzjDlf59zvrAqWnWnT0ZpKnGWpBMW5PpKFr6mnrTGIwXXdmjeAOAfGSST3DWyuU8ZvNJr6FeeHVvUkmyVbtK+ljqI2RVUUgJY2YsbJlDrXvmYdbEgkm414i97eZQlhab8DFsjybVFXUVhxKkfBzpM0dRHI0OilL7ljQHOuDmvqDbJ23WCxFbqSRJKiLFsLAbJCcSgBAbNDpUgaAc5FYlx7RfdclRSpJ6FqGIayeZ7ptoaua4bhOID+YNj333F5HoWvRM36zHkR/Etk8RxImI4f7HY4jNNU1T5ywA6GNvOdE6bgCDpfRSRhYhnVUuHmSCLkXjjAbFiFdGziwOABJ32tYDzFbWREpNaMgGy3sXCqirgrmMZVQuJEzruzsI0yDWziHA6akO7FUxUKkrbunImpSitTlbQ7Qurq6GagZJHLELc8bAnXQkahoHS3k3BtbSykw9N0o9pmtRKq7JGSh2cu8zVLzPKTclxLhfrJdq89/mW7m2SU6EYnfWhOEAQBAEAQBAEAQHieFr2lrgC0ixB3FDDVzucku07qGoGGVDrwyEmke7g4nWEndqSbfS/nFpou6Kc4brLrWxoEAQBAEAQBAfLu3VU5h9ix5i978th5Vg6wbbrcdPA9avYmtaFuZ53ZeDvWlN6Rdl8f6LH2TwNtDSxwixd5Ujh8J7t57hoB2ALy9ap0k3I9hCO6rHYUZuEAQEO5RsPqJ2RhjWvpo3c5OznRG97Wm5GZwytaG3N9dTe2gVrCzhGXa14ENZSayOrgG3OLVkUb6Ghoo6cdBjJJDfKzSzMpbYC1vJ4di6hUJLRbdVTCRWYZUxC4s+Bzalve5rLOA7g5AZ5+VLC4/wDUnkjI3h9PUNIPUbxb0B5j5TKSUf8ATRVlVr/Bp327y6TK0DvKA1qnbbESfesIkLbeVLUwxm/Vl1/NAQvablrq4DLTiijgqRYZjMJgy4B8lrQHGx06Wh3g7kBAmYLUV0pqK6V7nP1Id5ZHAHgwdg3brBaOfInhRbzZJ6anbG0NY0NaOAURYSSyRkQyEAQBAEAQBAEAQBAEBx9qqYugL23D4iHtcDYix1seGmvgFtB2ZHVjeJ9C7I4qayhpahws6WJrndWYjpW7L3UxTOugCAIAgCA5u0WNRUNNNUzHoRNuQN7jua0driQB2lAfP3J7Qvr62fEZmgDO4sHwecfr0exjSAL9Y4hU8bWdt3iyXDUlHRZepaC5pcCAIAgNbE6FtRFJE++V7crspsbHqKzGTi7ow1dWI1/3cUGlmSNI3OEjs3p0VjrdXmR9DE34MAnh/wBviFYwcGyFszR3CQbuxbrGz4pGroLgbTZMVbuqqWT+enLf7JFIscu6a9A+ZpV1Dis174kIh1RQAf1Zs3pWOvf9fMdB4kA5QsFFJEznqypqZnnoNeSWgN3udmJO42Gu89hUtCvKq9MjSpTUFqcrYnCszjO4aN0YOt3xvD8z2Keb4G1GH8iaqIshAEAQBAEAQBAEAQBAEAQGGtZmikb1scPOCsow9C1ORd4dglFbgJB5p5ApygTZAEAQBAEBUX/aNgqHUdO5n+3bIeeA3hxAEbj9Hyx3lvWLAVzg3KUKWCOGOkblY21+c1J4uPQ3k3Piqc8JvycnInjWsrWOnHyui/SpCB2S39BjCjeB/wC3kbdY8DYZytQW1p5QexzT6ljqUuZnp1yNhvKvR8Yqn7LD/wC4tepT5odPE2IuU+hcLnn29hYL/wBLiFh4Op4GemibLeUbDj/GcO+N/wCjVr1WryM9NAzs2+w4/wDiQO9kg/wWOrVeRnpYczaZtdQndVQ+Lrfmtegqd1mekjzM7NpKN26qpvvWA+Yla9FU7r+hnfjzNlmKQG9poTbfaRpsOvesbkuTM7y5lE7SYk/Eq5zm6hzskQ6owTl7uLj3ldelBU4WKcm5yJzQ0rYY2Rt3NFu/rJ7Sblat3LaVlYzrBkIAgCAIAgCAIAgCAIAgCAx1T8rHu6mk+YIjD0LR5FY8uCUfaJD555CrBQJugCAIAgCA1cToI6mGSGVuaORpa9vW1wsdRqD2jcgPljavk5rqOomYynqJoWuOSVkbnhzN4JLRobEX7QUBFJ6KSM5XxvaepzSD5iFmzNd+OlzAsGwQBAEAQBAEAQEv2Gw3yp3D6LP8j+nnUc3wLFGP8iYKMsBAEAQBAEAQBAEAQBAEAQBAczaafJSynrbl+2bfkSto6mlR2iy6eSSHJg1CL397Lvtvc63pUxSJcgCAIAgCAIAgIptrsr7LHOxWEzRa24SAcCeDhwPgesWaFfcyehy9o7P6wt+HvLzKqngLXFr2kOBsWuGoI6wV0E01c8vKMoSs8mjAaZh+Az7I9Sbq5GekmuL+pifhsJ3xRH6jfUsOnB8EbrE1lpN/VmM4PTn+DF9kepY6KHJG6xmI77+p4dgNMf4LPNb8ljoafI2WPxK/mzCdmaQ/wh9p/wC5a9Xp8jdbTxXf8l6GOXZeksTkygak53aAcdSsPD0+RvHamLvbev8AJehB3U7ZqjJADlc6zL33dZ9JXOm43dtD1OHjUcIqp73Esykp2xMaxu5osPDiqrdzppWVjKhkIAgCAIAgCAIAgCAIAgCAICJ7e1dmxxA7zmPcNB+Z8ykguJBXeiPpTYal5nDaFhFi2niv/MYwT6SVIVjuIAgCAIAgCAIAgOJtBsxBWAlwyyW0kb5X1vjDsPgQpadaUNNCnisDSxC7Ss+f7qV9i2w9VBctAmb1s8q3aw6+a6uwxMJa5HAr7Jr0849peGv09LkcmicwlrgWuG8OBB8xVhNPQ50oSi7SVjwhqEAQES22xfKOYYdTrIR1cG+O89lutU8VVt2F8zu7Iwd30018PU/diMMytM7hq7RnY3ifE6eHaubN8D1VGH8iVKMnCAIAgCAIAgCAIAgCAIAgCAICA4uw1mIthafKkZC3sJcG/wBxKmisinVd5H2BGwNAAFgBYDqAWxGekAQBAEAQBAEAQBAEB5kYHCxAI6iLhDDSepoTYDSvN3U8JJ3nI257zZbqpNaNkMsLRk7uC+hgdstRk39jx+At+S26apzNHgcP3EcHbSPD8Lo5KmSCIlukbDf3yUg5Wb+NrnqAJ4J01TmOo4fuI+acMpH11S4u+E4vkIFgATewG4X3AepQzlxZbpUllGKskWNGwNAaAAALADcAOCgL56QBAEAQBAEAQBAEAQBAEAQBAYK6o5qN7/itJ8w3LKzMN2VzgcjeHGqxmmLhmEZdM4n6AJaftlinKB9VIAgCAIAgCAIAgCAIAgCAIAgOTj2FwVIYJ4YpgLkCRjXgHTUBwNkBgwzZqiYHZKSlbc65YYxe3XZqxZGVJrQ3faKl+bU/3TPUlkZ35cx7RUvzan+6Z6kshvy5j2ipfm1P90z1JZDflzHtFS/Nqf7pnqSyG/LmPaKl+bU/3TPUlkN+XMe0VL82p/umepLIb8uY9oqX5tT/AHTPUlkN+XMe0VL82p/umepLIb8uY9oqX5tT/dM9SWQ35cx7RUvzan+6Z6kshvy5j2ipfm1P90z1JZDflzHtFS/Nqf7pnqSyG/LmPaKl+bU/3TPUlkN+XMe0VL82p/umepLIb8uY9oqX5tT/AHTPUlkN+XM8ybPUjgQ6lpiDvBiYQfAtSyMOTfE/cPwGlp3F8FNTxPIyl0cTGOykgkXaAbXANuwLJg6KAIAgCA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5" descr="data:image/jpeg;base64,/9j/4AAQSkZJRgABAQAAAQABAAD/2wCEAAkGBxQSEhQUEhQVFBQXFxcYGRcXGRQYFxYYGhoYGhcVGBQYHCggGBolHBcYITEhJSkrLi8uFx8zODMsNygtLisBCgoKDg0OGxAQGywkICYvLCwuMDcvLSwsLCwsLDQsLDAsLCwsLC0sLCwsLywsLCwsLCwsLCwsLCwsLCwsLCwsLP/AABEIAMoA+QMBIgACEQEDEQH/xAAcAAACAwEBAQEAAAAAAAAAAAAFBgAEBwMCAQj/xABNEAABAwEEBQcGCgkDAwUBAAABAAIRAwQFEiEGMUFRcRMiYYGRobEUMlKSwdEVFiMzQmJysuHwB0NTc4KiwtLxJGOzNYPiNGSTo9Ml/8QAGgEAAgMBAQAAAAAAAAAAAAAAAwQAAQIFBv/EADMRAAIBAgUCBAQEBwEAAAAAAAABAgMRBBIhMVETQQUUMnEigZGxNEJh0RUzocHh8PEj/9oADAMBAAIRAxEAPwBu+N1p3s9X8VPjdad7PV/FAlFqwfKg78brTvZ6v4qfG6072er+KBKKEyoO/G6072er+KnxutO9nq/igSiliZUNl0aQWiq44i3CBsbtOr2olaL3qBriCJDSdW4IXdlm5OmBtOZ4n8x1LpbD8m/7DvAoM5b2FZSvLQFs0wtOCm6WS5oJ5u0gdKnxwtO9nq/igFP5ul9hvgFFvAfHh4ylq9fuEnow/wDHC072er+KnxwtO9nq/igCibyx4Mh/44Wnez1fxU+OFp3s9X8UAUUyx4IPF2X/AFn0w5xbMnUNxVr4Xq7x2IDcfzI4u8VfQ2lcw2y/8L1d47FPhervHYqCiqyKuy/8L1d47FPhervHYqCilkS7L/wvV3jsU+F6u8dioKKWRLsv/C9XeOxT4Xq7x2KgopZEuy4+/Kg3dgXVl6Vi3FlHAdqFV2yFys9uNEyc2HX0dP5/wjWrTp1Ldi7hj4Yq729inwvV3jsXHFTqZtcGuPVP56FxqUi3WPcj0q0KnuS7LnwvV3jsU+F6u8dioKI9kVdhWx3nUc9rTEE7kdStdvzrOKaViRuJj6iiKXLYMZxuHNGobz7go3YZlJRV2fLuukv5z5Ddg2n3BXrysNNtF2FoBEEHbrG3WUTVO+T8i/q+8ELM2xbO5SQrq/c1kxvk+a3Pidg9vUqVKmXENaJJ1JrsVmFNgaOs7ztK3J2QarOysd1wt/zVT7D/ALpXdV7z+Zq/u3/dKBLZiq3E5nzdL923wCi+jzKf7tvguVckNcRrgxxhG8P/AA0Pb+4efqK1e8Wtfgwvc7XDRMZTq25Z5L2y8KZMYg07nS09joQ3R2i6rbabQec7HmZ2McfYnq06PODHF7qZABJBkjLiEZ1WmayKwABX1UrysjKbWupjAcbBzSQIJzBAyV1EhPMYlGwyXH8yOLvFX1QuP5kcXeKl7W11INwgZzmdkRs61XcF3PtvvmhRdhq1WsdEwZmMxOQ6D2KqNKLJ+3Z/N7ksPs7bXeFJlfnNNI5AlurGRm2NqPP0Osrf1Mjfjqf3IMp5XYmxZ+NFk/bs71BpNZjqqtPW33quNGrKP1Lf5j4lexcFm/YU/VBWeqyaHb4x0dhJ4Fn9y+fGFmynUPDkv/0XkXJZh+oo+oz3KlfVgpU2MLKVNh5WmJaxoObt4CnUZFYZKNTE1rhqcAROvMTmva4WD5qn9hn3QutSoGglxgDajEPSp1GQSEMtd8uLvk8mjfrdx6OhXbPbm1RueNY39I3pfF0XKF+C7FHl+RqYHeY7Np3bx1eCNWa1wMJMtPcdhHQl3SJ+JuH0edPTsHZ4qlYquJoJ17VzEmrSRm9h1BUXiiMl7XZhJyimyyzdvzrOKaUsXdTIqUyRkTkmdYk09UbiY+m6xNApsA1YR4a0oohd16GnzXDE3vHD3KpK6DVYuS0GReK9IPaWu1FebNaW1BLTPiOIXVCFditY7Ayl5oMnaczwVlUr6t4oUX1TEtGQcYBccgFk17aZ2yqCOUwMDsiwYCesHMZe9U2EjGU9TZBVbiwyMWvDImN8a1XvY/IVv3VT7pWWXHo5VtdN7zWqMqsJIMOcXucSZL8QJOyROtWdFbVVs5tFjqB0chVOHWGuDHu5Rp9EtMHpDelClUTTQWWHlFKXYOfRp/Yb4LyRK9OGTPsN8F8TmA/DQ9jE/UwboUIvGjwqf8dRPmkQqugNaTTiTGcnpjYEkaKNi86Y/e/8dRaoqn6gq2RmV8eaz97T+8uy66U1A6oC3Ua7OuNvWRPWuSNR2MTGS4/mRxd4rlpAz5MHc4d4K63H8yOLvFer4bNF3RB7CFruB7ildJ//AKdDppv8Ki0BZ9dn/U7P+7f92otBS1X1MqRwq2fd2KsRCILy9gOtDKKCF6R/NN/e0f8AkaEXqsgwg+k3zI/e0P8AlYrRFuGLv+ap/YZ90KhpDTJa1w1AmRxiD7OtX7vM0qZ+oz7oSRpDp/ydoq2dtnx02cx1RziGl5jmCBkQXb5yTSdjS3L9Ki52TQT+d6IULkqugtwTrjEJHUlvRzTqzOJpVPkXgmS4yyQY86BA6o6UzWkvAxiuANYhjCDwzk8ZSdbF1FKyVl9y2zjetzVxTe5wGqScTeJ255Sg11OycOme3/CsWa9qlWoeVeXTTe0bhzSdW/JD7vqw7PaI69iWUG/hB2NBs1QOY0jUQF1L2szdmdjfa7cEIueuRSjcTB6OHGVxtVmfWMOcWU9oGb3/AGnagOjNGxNez6cfmasd7BpJUq2+kxjhyRcGxAMkAkuB16+nUAtGWN6LAC30Y1cqY4c6Fsq3RVomoGPqKKxY7E6qeaMtrjqHvPQmBtu250ujFyrcPX9nbP51wmhV7FY20mw3XtO0qwgyd2KVJZmZP+lvH5VSmeT5EYN2LE/HHTGCeiEoOqksY1whoJhxGzUQDtA9y0/9JWjVW0inWow402uDmaiW+dLd5yOW3KEt6IWltemKNSk13I85riARJcTqI5pz64QZvLqN4eKnZXHTRCgadnbha98xiMZgnnQWj7WoahCr31dp8oNpYQGOsloZUn6XNBphu/OT/B0ozdlTDTJZiM625a8pIy3Lzank2KqCCIoviY9AiUreDd1fZjldSVJp2toAX6m/Zb4LyvVTZ9lvgvK62C/Dw9kcuW7BdUOpV+Vp1WU6gGUlsgEFpMOBGclXDfVucIFpa4HcKPjhX3Ra92We11HWh+EGmWA4XHPGCBDRuBRa87xslV5OOzuadUwO0PiCiOzeqLcmkAaVGs7Dyr8muBw4W7OkcVfVW7gMJwxhL6kRqjG4COiAFZRIpJaFNsZbj+ZHF3irNsZNN43tPgqtxfNDiUQWHuCe4h3d/wBSs32H/dqLQkg2azubb6FQiGUw8OdsGTwOk5kat6bKt90xqDn/AMo7Tn3JWtJKTNOLYSUXG77TytMvLQ2HQIk7BMk69fcuyHGVzLVjjam5TuS3pi/DZHuGtrqThxFRhTS4SISrpq3/AEdbowf8jVpFILXD/wCls/7ml9xqyz9LdchzMIwsOMiNXKY2OcT9YgA9XQtNueqW2Kg4CSKFLX9hqB3ldtKtTLarQ8PzIPRIBB1h2vMKsRVySijp4PC9WnN99l9zBqtoJe53pF3Y6cu9OP6P78Ia+zPJIILqcnUfptG4Ec6Og71NMtD6NkocrTqPnGG4X4SCDOTSADIjs4Zqtx1C20USNfKNHUSAR2ErV41I6CtajKm8stzWKNTC4EbF9srCXsA1lwHeuaL6OUhjdUcQAwazqBOUzwlLuWXUVQzMaGNA1AQOtc7baQxpz50GBtJjJDq9r5chlIYoOzadk7hxXazXO92LlA5hGqdrt/SFqlhFP4py147mwTok0i22cHLn+wraFluj1Mi10Q4Zh/ZkVqKadPJoairGdWG5dtX1R7T7kZYwAQAABsCUzpMdlZvXTcfAhfPjS79pRPGnVHg5c3+I0nvf6G5U5y3G5RJbtMqg+hSd0txjxXunpo85cgCehx/tK152jyY6M+BxQO/6gLmtGwEnrj3d6G27SerhaAwUiTmcQccI15FsD/K8slx3kntJVOvGrB5O1h7C4eUJqU9OAlYHsLDTJcMU7wcwBk4cF1tll5Kx1mAkgU6mZicwd3FfWubZmzgLzhJOGMRiJgHYAZ6kIvLSulVo1KYZUBc1zROGMxGcFDWSEc0nunYJi6s3/wCaWmmpwq6+oeAUbRcRIaSN8GO1eOUDgCNRA8Am7RG1ipSfRqZtbBG8AkzHA/eXVoScMNC3C+xz5bti0+7HEamuynIgyNscNyo+TsnzWzwEp8tdwuDXGm4O+kIyOLUCOI18OlE7NdTDRwPaDMkyAcJdmY3ROxZp4id7TRuo6WVOG/BmgEaslF6c0gkHWDB4heU8CGS4vmhxKIIfcXzQ4lXqroaTuBPYEJmHuCLvsTaznFxMSTlG/wDFdr5szKdMBrQCXa9ZiDtPUu+j7IZP52/guGkbpLGjcT2wB4LmSBxk5VLX0Cl2UsNnp9PO7SSO6F1XC9bb5PRqHDiFKk04QYmDBz4JQH6RqW2jUH8TFqjrENNajslzTqn/AKSt0hvc9qoN/SLZ9tKt/wDWf6kP0j0zoWizPpMZVDnYYxBgAhwJzDjsG5GSM2GG77OKt30WEEzQpZAkGQ1pGY6QhVvtTaVN9R84WNLjGZgbAjFy4vIaGAS7kacah9EZ5qj8HuDCXRG1uvLbOxYxUI2Um9eOTp+H4lwfS5f0ZkX6Rrxp161J1GryjRT1AnC0lx2HUSIngFQ0LsBqWljyDgpEPJ6Rm0dsHgCtFGgthNQucxwbmcIe4N1E4QBmJPSu7X0GNDKNmp02DcXTxJBEnpMrMKyStHsCx0KkJ5p9/oc65BMt1HZuKu2SxVcIdyTqlPzsI27JLW5/npVKiW4hjHMkSBu2p9shxYeTzmMMd0bkKrUs9hBag+7LxpOAayGEfQyGfRvRe+dJqdJvNHKO3fRB3Hf1KrplRY5lNrg01DmXgDFAEa9xJ7ki1iZgmYyQoRTehLj1o6fKH2evkHh5DwMgYkZDhHatCWb/AKOzs/3f6R7lpC6d7xQSOxgvwR9fu/Fffgj657PxRCrVDRJngBJPABCfh4nNlCoQcwSWNkbDrKM4UlukXdnb4I+uez8V9stfknFsy327wh3xnOMMdSDSSBOOYng1WGNJMAEk7BmSuL4vOGWMIr9To+Hxu3L5HtznVH7y4wBx1BNd22TAeTfznAAtcJEgecB0j2Deh1z3Rm8V6bgcOU6ukgj6WpFqTKhDQfOY7m1DliA3t1yRkRGyVzMJXVKp8Xpej9v8HRqQzLTcvWx0PpH6xHURHtQGpd4qnBqdSwvafqnzmuO7E08MkYsb212MeSB9LCD5p3E7R2Knel4AYREUi+C4ZTrk8NafqVFFRafpbafKf/AeTMmpLcuWC7aYaDk+duzgAu9D5GqHNyGfNxAAgjcdRnqyQa8KWAgt807vf0qmznODdpTdOM6sOs56f72FJypxfSUDRrtvAPEgEQYIMdogkIo106kJuwTRA+kwAHpGw/ncrVGphPQiwd4pnKrRyTcUrCHpNZuTtNQbHHGP4sz3z2IWnDTuySKdUbJYeBzb/V2pPXRpu8URbDJcXzQ4ld7ydFJ/CO3L2rhcXzQ4lfb5Pycb3Ae32IVV2TK7ly6WRSaqFpGO1sbuLe7nFErNWYGgY26vSHvVG6BjtdR2xuLPsaO6Vzqj3BYdPNdl+0UuU8oziQGA+OSCi4Btf/KPejVN/MH1i5x6yY7l8TmFTjD3DzeoG+LtPaSepvuXezXHQZPybHz6TWH2IkoQmGzFwfaqha0NpMBAyABa1oA1cB0AIFQtj8dXlTJAwBrfNBOuOEK3eFqqB5gOY3UBGvpkoK2rieWt1Ay49J2cZ1lIvDTnP42tf6DNBqm+o+2y5f7I83tUdyZjoB4H8965aNU6VR5p1BJObTLhq1tyPX1FcK1txioIgACB/EB7VRs1Yse141tIPZsTc6MenkjoYqTlUeaTuxiv2zUWBopRikhwDiSOInLNVLBe1ah80/D1NPZiBhcLXWNR5fhjEdQmJy27Tq7VbtNzVKdPlHRlGIDW0HIE9cDrC5qSSSkLnq0X3UqGapDnRAOQ3xkMtqGkRr1r4ibqAe0TkYGe1Hp0s17FpXCOgzyLRTgxL4PSIWtrJtDqRbaaQP7T2Fa0mLNRSYSOx+ctL3FlShUzgTP8Lmu9q94S2mQzW3E1v8JIHght9gmmMyYPjl7kRsNXE0He1p7sLv52vUqeojFTEZnbMztlON21y8Mc04S6M9UGYOfQUtXzSw1XRth3br75RHRoktqDY3C7tkHwHauZ4lSzUs/A9galqmXk1WzWcMEDrJzJO8k6yhF734GSykZdqLtjeG8oFaLzqvEOqOI3CBPGIlfLDZ8R2Zb/AHDM9y8/Y7J2pve2lIPM2na0zBA4zPajl5WU+SQRm0B/AzLu4lL9upvGb3SMg0DV1N2KswuPNBOeyfYiXlKyM6LUI3bepptcHEvhuFjD5uZkk9AgdqqULY4VA/bPARu6FXIVm77Jyro1AZk9HvUUpR0TJZPUeNHL9LrTycENewtH7xuZB7Y6wmhjoWc1K5xNLTGEjCdsiM+4diMWjSysfMayn0gYndrsu5enwtCo6UXLc4GLyyqtxG+9bIKtnewZy0lvEZt7wFmKJi/7TM8s7+WOyIQxPUoOCswEVYZLi+aHErreFkNQAAxBnVrXC5HAURJAzKu+Ut3+KxUcdVJla30Az7oqDVhPX713sFo8nFQPaQ57ebqIynXB3lGWMJEgGOBHihF8kcwggkGCMvDqStSlDK3Fm1J31LtgfNNp6FYXGyMIbmCM9oIXZM0neCMNakUXKpaGjWcu5C7w0jpUTBa93S3DHaSoqsG8qeoXy9XLmyuxS0rvcMBZMRmZ2mJH8IGf+EHutkUwTrdzjPT+CHaVW0Wuqx7QWtDcLmmJeAZGY4lfW3m7DBA1QDqhGRhFElRcy/nBvQT2R71TvO8GUnUxUktJlzWwSQNQgkZTHEAhZlLKrhKcM8lHk0Cz2XlrFTAHOA5vFpIPbCO3bUbUawuEtqNAcDtDhBHf3JPua8OTDXsEMcAS2IyOc4R9KEeZe1JpwHE2cxlIzJ3dMriVLt6c3C4zByw0km7p7MBXvYHWWs5hzjNrjtadR47OIK8WKoS/nk5jIbEU0gtLrRUY4jmjKNwyk9earWuzYxlk4aj7EbqyUV2uIthfRtv+qo/b9hWoLK9EahdaKM6w+D1ArVUzSqSmvi7BIO6PzXa6eJjh0Ht2d653BVlkei4jqcJb3tqdqtIISab6jRIxNIH3h7W/xJiqu5ZzvSvjquI1ahwH5KY9B7KcNV5810NHTE4vEBKQWh3TRq06NMENyaObqjr38VyfE6mWll5HsBTvUzcBKyaOmJdhM6hJ1bDltXQaOQZBg8T/AGqj5OYcS3nHU2TlxMqlyTg5rXGJIGRzAJiUlB4J2VpXGZLFq7vEO2m5ajxB5PoMvnuavNi0dc0kuc2eiT7lY+Lrf2j+5LOI7yuxSwNGlJTitUcueOrTjlbGO0aO4/pgHfh8c16sVwmmHDlMnR9DdP1ulLWI7ypiO8ok8LRnPqOOpiOLqxjlT0Gv4G+v/L/5L18DD9ofUH9yUiVE1nYHOxt+Bh6Z9Uf3L226Wg+e71R70nqKnJvQmdjt5Fue7saiVktDWNAwAuAALtRJ36slnDWE6gTwBX11NwgEETqyOfBBdGD7F9SRqVG3hxggidW1VrVcdOo8vJcCd2EDwQbR6i7ydkA54jqPpFX3AjI5FWqEFsi+o+4WstlwNw4nOH1oMdyq3rTDWEjXI7CVRQHTi8jZ7FVc2A90U2avOecMwdcCT1KSpLK1HQJRrZakW13M/vzTuoy1AMLTZ6dZgJAJc8NINRskxBzGQzC0fTC4sTG1LOHPxOHNaJAaWnnCNmQ7VgVopjk6gH0KndGFb3+j/lKt22epUGGKcc6RLWS1r8xmC0Az0rNOnFW02D1cTVd3ff7biw64rQBJovAG+B4lBPhCn6Y7/ctHv6/bJyGGnWovq804Wva5xI1jImFjDtZnXKZzAEGaNqDqxIzApnxBOtLV7VS50nWZVwGNSo3gMx1oVV/CMYb+YjS7CZpU41YG/dCuWhsvpHfHdn7UlWa+4NjYHQ0M+U6dbADwwz1p95P5udY/tXNl8L+p0PGa0Zwgl+v2R0eo1y8VqgGZMBc6FXHqGWobyeCdp0YzoqMt9ziJK1g3o2P9VR+37CtPWX6Nn/U0ftewrT0LDxai78mqex+ckFda2GoTVpF8ZYRULNR2nCSe5GkBvWlhqHpz9/gnamxYWst5WAEONkqtcNraxfHU+Amu4LxoWkuZRNUOa3FFRrDlIEAtOesLM0Z0UvPyarUqf7NQDpdkWjtaElVw9Or61cJCtOn6GNda9JLm04JBLZJAggwcjtkFcDZjjaXEgyHapBgg6wT4JdupxNME5mTmdpmZRPy6pPnu7SlqeCp05Xii6uMqzWVvQ0x5iVn4T7XPNcfqnwSEF1WJEUUUVEIooooQiiiihBi0UdlUHS3+pGaTorz6NCse9iB6KHOpwb/UjD3Q6ufRslTvP/ir7FrcM6PMw2WgP9tp7RPtXO8xz+pezUNOjTaMjgaOADRKokqI1J6WPiQ/0qUarxZg0A02vc5wBbjL4hmFk4nAAumAYnNPiG1LqY6o+rMvdDZIBwtAHMB2CZPFxQ69TJG4fB0OtUy3sYrYrle7lZiHOzBOGMyc5znPci172u01o5esawbEDGC0RkIYMh2J3v8AucVAea0VmZtcQDMfRO9p7taS22kuAL65bOWBjSHA6oyzBQadXOg+Kw0qMrPVPYEtcQZGRCt2ymHYagyDsnbcLvd+dqs2izAiTjB2PqvA/lzJVOhV5MlrhLXaxnmPSEo8XYWPla73t2SN7c+7WvVpuoVKMsxYx9EnbtGr85IvYjzYBxAaj0bAekalYRXFNGoycXdC1opc5q1+eIbSMuG9w81vTnnwC0i76ssz2ZdSB3ZYeTFSq05vqYj0Q1rfEHtV+zVsLXb8o45pSdKLeWRVao6ktT7b60ujYPFNGjl3w1r3DZzR4uQC7rG3EDVmNcDWehGrTfDjkwBg7T7gmKUJatmEmMV22FnlDHxzscz1RHBOSTtHmkGliJLiZJOvOTCcVU1Y1E/OKHXzSlocNh7j/hEVEZq6sQViomgida4mysP0R2BLzhJelXLQHsluLBEAjsParRvZseae5WjZGO1tGW7LwXw3bT9Hvd70Ki3VWa1ipQRqtod8k4/UJ/lSOnOuf9MT/tf0pLc2QQdRTLFz4ag3jtC+cs30m9oQuqTTeQ2I6Q1w7HArrTvMjXToO40af9ICzcZVBNXuX+Wb6Te0L6HjeO0Kuy92fSstnPAPb/UV1+F7PtsVPqe4exS5PL/qdZUlFtHtIWOqspU7M1gdP0y4CASThLc9S+6R23HUcyGBrTlDQDMZyRrzlWDnSyrc66Knnv8Asjx/FGawnyof+2a31nVAgeix+Vd9g+LUw0Gy6v0+St7ah/uV9gcdwheJ55GwQBwVVXL0bzwd4VNWSW5FVY7DVcNjsxx/Mq0qd4NIwvH0T/j89KXxUc1P2HvDaijXs++h9vCzY2mDDoMECSOrbvWb2e47QytVpBlWo8PIxU6ZOMESH8q7mta4EHM7VqLHSARtRi7HzTHQSOwmO5K4R6tHQ8Si8kZcH5rvO31adaowksc1xa7MFwLTBbj6DllkiF0XY21BxFoqYmxIc0SJmM8WYyWg35ovZLRedNnIgRZ3V7QWlzRUc92GmDhOTpD3EiCdspesmjFmq3xVs9OmW2ehSBeA+pzqhAjn4sQzeMp/VlNOnJ7MWo4ihC2aFyrS0YLdVeoOAaF7r3A8tIFpqgkZHm+wA96KP0dpYSGGoxxBAIq1uaYyMYoyKULO8mytqPdUx0rRyVealTNhMTGLKCQMo1FVKlVj3G1isHLTpDvclmfVbgY4NDWDWJnKNcST0q47R+sMwWHrPtCp3HZ8dQMxOaMJzaYOWoSj7rk3Vq3rSuLVxNRS1kOPC0X+VA74LtO9va33Kt5Wab8NUBwB52E906lcvSwGjTLuXqEyABJzPbulDruoAgkic8pTWEq16srRmCxFOhCDlKK+Whpd0umpTMRMGDrEjUU1pI0Wrve5hfnzoB3gDb1+Cd115rU8+j84r4mWpoxUGosPaPYgorUxk7E1wJBhrXN17OcCg1MbTha4V0pLcqqQu7q7dju0Ee9efKNRLDhngD0AwsfxClbf7/sV0zpbLLg5PLN1ME8ZPsIXDkzuVu9b0bVcwtaRhBGcZzG5cmOxaqlNp3Oxjvwwk8Jjo06Vp73ZqULsdqjv9H/2W/dCUk01crEJIJ5JgkZg5NGR2hKy6qlmSYi9wZerecDvHh/lUkUvRvNB3Hx/IQtZY9Rd4I+gJrurQt5bylqcaLNjcsZ6j5vCJ4LroJdY/wDUvAJBimDqBGt/sHAoxeduNV2vmjv6Vdjd7n257NRpl3JU2tDR5xzed8uOoRsSxVqYnFx1kk9plH3VcNCsd4a0dcg9xS6tCtd62C2jJ+W/gd4hNV2tl1b97Q/lDXpS0dPy7eDvD8E43G2TUP8Av+FFvvUAx3Otvqkug5YZA96rK1eLYfxAPs9iqqyPc+hEad3jOTiaQREbChVWs1vnOa3iQPFXbJfdDCA6tTBGXnt6tqpmoXvcE03ck91N5yaTB7x2jNHrk+Zad5ce1xSrpVfFGljryKlMNbOAgyZwgA6pnCq1k07pm77Q4NdSrUaBc1riDJeSyk4Fv1nNyIBz2pLD03Gcn2Wh2cbWUqME93ZljRZwqOttsdk2rXcxhmfkbM0U2uG4E4ykjQTSmlRNrtFWlaHVLTWL/k6bnjACS0B0gTLnDqC7aQ2C8ruuwMfaaAoCnyfJMpw+KhhzcZb53OcZnYUSue4L0oUKdKlbqFJjW5M5FpwzJMuLJJkkk701nS3ZzVBvZHq8f0h2bA5rbLawSBnyLGgZj686lnlovulytrHJ1RTtLBzS1oc2oPpRiiM3GeC0m0XPez2kOvKlEahQZnt9DJKV/XTbaHJ2qvW5VtB7SQKYaQxxDX5gaiMleZSW5ajKOrQX0BtnKcg464c132mtcDPZPWtCWZaJ1WsvB9MEEOcKrYPpAtf3wetaRa64psc8/RBPHcF5nGxtV07npKMrwX0+gs6S2vHUwDUz7x1+wdqvaN2MOgOEgNxHiSI8e5Lmb3Z5lx7yU8XBQLQ4kRMATlkP8rr+GwUU38hHxSTUYwXuHrqYBUpgAAA6hq2prSrdp+VZxTUn57nGiYLVFV3nco7jiPiqrruPoP7D7loy42uhjaW4nM6WmDwlISlGekoo6DofqJt4htnZTNNjJcNbhiIyBkE6taEOD6hxOJJ3u9icbXo8X4ZqyGzhlgy1bQc9W5V/iw79o31T70nQwcVrUYN058CwLIN5Xx1k3HtTfR0Yb9OoT0ABveSV3fdNlZ50D7TyPaE06NB6WL6Uu5yOV3t+wwfzAJcL0xXnbaHIGlTePowBiIjECc4Ko1rVZPo0XH+Jzf6inc2WKSE40c0nmAlrzY4dHhmg6Za1emfNohvF9R3tCXOTzw7Zj2K07h4RUdEaJTdyVnpUm5Hk24usSe0kqsooiGkrFa9a0Umt9J5PqgAfePYhIerN6VJfG4eOaprDeoKdNSeoUuB3y7P4vulO9z1Wsp1XvcGtFZ5JMAZNa32JFuJnyzHYmiDqJg6iMpyKO3nZH1rOxrI+frOMmNTnNHiVedWuwSpWnZHq+9LGOMUWl0TznZNPBus9cJbtN6VannPMbhzR3a+tWfi9W3N9ZT4v1tzfWQ3VXIdUWuwLDekDji9y72Sycp5j2EDIn5TCDuLsEA9Eyu9s0WrVGFhgA6y1wB8EvVv0e2tjgaL2gDMTULXAxEy0bslM0X+axdpJ+ltH3TO1BtNlmHOfPKVANQaATBPTr/hG8IGyym0lgp1abH16pPOJ+SZRbIxy2BMiIkGB0prs2gVXC7lHS94GJ+OXHVlJByy613u7QB1F+NrgThw850gAkGcmdCtThGGVS1KnGpUqZnHTa3CRVvW4nttN207Rbatpx/LPDnAUGMpAFoa0mMzLZWg+XUv2lP1m+9LPxUeagqucxzwzkxLqhAZM4QNQE7kUoXW9ogNs46cD3HtcUCo4y7jFJSj2CXl1L9pT9ZvvVa8X0K1KpSfUp4ajHMPPbqcCJ1qvZroc12Imk529zHZcAHADsRFlJ23B1MI/qQnZbBVme6MruOx2ehSsleGcpTtL7PahiDsQeSzGQT5reY4RlzitP+CaP7JnYvFguptKrXqNJ+Wc1zmnDha4NwktykYoBMk6kQUqNSdy6SlBWucKViptMtpsB3hoB7YXdRRYNt3Ld0/PU/tJyhJt0/PU/tJzTVD0iWJ9SEXyd/oO9UqeTv8AQd6pT0oq6C5L8y+BF8nf6DvVKhsz/Qf2OT0op0FyTzL4MrvHR2q+Sx9X7L8ZHUdnYUJdovaR+rJ4fjC2pREUGu4KVRPsYe7R+0j9RU6hPguTrotA/UVv/jf7luqi3YzmMHN3Vhro1R/23+5UjclSZwVetjvcv0KooTOYfYaVcENLHhu/kqryOovmEfp3FUIBxPz3UiPvTC1FRU03szUatt0Z5YbrfTBHyr5M84augBrQAFZ8mf6DvVKelEJ0b9wixNuwi+Tv9B3qlTyd/oO9Up6UVdBcl+ZfAi+Tv9B3qlTyd/oO9Up6UU6C5J5l8CL5O/0HeqVPJ3+g71SnpRToLknmXwIvk7/Qd6pU8nf6DvVKelFOguSeafAi+Tv9B3qlTyd/oO9Up6UU6C5J5l8CL5O/0HeqVPJ3+g71SnpRToLknmXwIvk7/Qd6pU8nf6DvVKelFOguSeZfAi+Tv9B3qlTyd/oO9Up6UU6C5J5l8ChdVBwrUyWuAxbim9RRFhDKrAalTO7n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jpeg;base64,/9j/4AAQSkZJRgABAQAAAQABAAD/2wCEAAkGBxMTEhUTExQUEhQVGBcYGRYXFBQXFRUXGBcXGRcYFhYYHCggGRslGxgWIj0iJSkrLjAuFx8zODMsNygtLisBCgoKDg0OGxAQGiwkICQ2LCwsLC8sLDQvLCwsLCwsLCwsLCwsLCwsLC8sLCwxNCwsLCwtLC0sLCwsLCwsLCwsLP/AABEIANAA8gMBEQACEQEDEQH/xAAcAAEAAgIDAQAAAAAAAAAAAAAABAcFBgEDCAL/xABIEAABAwICBwQHBgMFBgcAAAABAAIDBBEhMQUGBxJBUWETcYGRIjJCcqGxwRQjUmKCkjOi8ENTstHhg5OzwtLTFiQ0RFRjc//EABsBAQACAwEBAAAAAAAAAAAAAAAEBQEDBgIH/8QAOREAAgEDAQUECgIABQUAAAAAAAECAwQRBRIhMUFRcYGR0QYTIjJhobHB4fAUQhYjM1LxNFNicpL/2gAMAwEAAhEDEQA/ALxQBAEAQBAEAQBAEAQBAEAQBAEAQBAEAQBAEAQBAEAQHF0BygCAIAgCAIAgCAIAgCAIAgCAIAgCAIAgCAIAgCAIAgCAIAgPmR4aC5xDQBckmwA5knJDKTbwiuta9qMcd46MCZ+Xam/ZN90ZvPkMs1Dq3aW6O86Gx0CpUxOv7K6c/wAfX4Fd0Ot1THVsrJJHSvabOBODoz6zABg0WyAFgbFRYVpbak2X91ptB2sqMIpc129erPQlBWMmjZLGd5kjQ5p5gi47j0Vqmmso4GpCVOThLijvWTwEAQBAEAQBAEAQBAEAQBAEAQBAEAQBAEAQBAEAQBAEBrGtOvFNRXaXdrMP7JhFwfzuyZwzxxyK01a8afHiWVjpVe63xWI9X9upT2s+t9TWm0jt2O+ETLhg5b34j1PhZV1WvKpx4HZWWl0LRZisy6vj3dDX1pLE6Z3ZN8+5e4rmR68uEFzLT2N6y2JoZDgbuhJ4HN7PH1h+rmplrV/o+45rXrHcriHZL7P7eBbanHLhAEAQBAEAQBAEAQBAEAQBAEAJQGq6V2h6PgwMwlPKIdp/MPR+K1SrQjzJ9HTLmrwjjt3EbR207R8rg0yPhJy7RhA/c0kDxsvKuIPmbKmj3UFnZz2M3GKQOAc0hzSLggggg5EEZhbytaaeGfSGAgCAIAgIGmdMwUrO0nkbG3hf1nHk1oxce5eZzjBZkzfb21W4nsUo5f7x6FSa1bTJ57x016eLLeuO2cO8ep4Y9VX1bpy3R3HW2OgU6XtV/afTkvP6fA0Inioh0CWNyOEMnBNsVkw2orLI8eOJ4r2924iU8ybk+ZLpZ3Rva9hLXsIc0jMOBuCPFeU8PKN8qcZxcZLKe5no3VHTza2mZMLB3qvb+F49Yd2RHQhW9KopxyfO7+0la13TfDk+q/fmZlbCGEAQBAEAQBAEAQBAEAQBAdVVUsjY6SRwYxoJc4mwAGZKw3g9Ri5NRistlE6+6+yVjjFEXR0ww3bkGXrJzH5cudzlArV3LcuB12m6VGituosy+nZ8fiaS5yjF1uR1PcvSRonM3HZ/r2+ieGPJfTE+mzPcv/aR8iOI49+KkUqjg8PgVGoWcbmO1H3lz69vmWfJtU0aDZssj+rYZLfEBSnWgUcdMuHyXj5Gd0DrTS1lxBKHOAuWEFj7c91wBIyxFxivUKkZcGabiyrUFmpHd15GZXsinxLIGgucQ1oFySQABzJOSGUm3hFc617UY2XjowJX5GVwPZt90ZvPXLLNQ6t2luhvOjsPR+dTE7j2V05/j69hVWktIyzyGSZ7pHn2nHhyAyA6DBQJScnlnWUKFOhDYpxwiKvJtCGQgOic3O74n6L3FcyLXllqC7WfbQsM9xR9hYNqNu2a6y/ZKoNebQzWa++TXew/wJsejjyC321XYlh8GVGs2P8AJobUV7Ud6+K5ovtWpwQQBAEAQBAEAQBAEAQBAEBTu2rTshlbSNJbG1rXuA9t7ibX6NAwHN1+AUK5m87J0+h2sdh13xzhfD/kq9Qzos4RyyInHIdV7xjiaHJy3RNl1f1GmqSCWmOPjI9pA/Q02Lu/LqtsKcpfBFdc3dGjxe1Lovv0+pu+ktn9I6mMLWWOfaf2m8MnX+mSlxpqJQ17upVeW+5cEU9JDJTyvgkwfGbX4OHAjoRY+K01IYLGyuHLczOav/aXzMfStkdMxwLTG0mx/NbANORvha91HSlteyXFSdF0nGs0k+v7x7D0rTOcWNLwGvLQXNBuA62IB42N1ZrhvOFkkpPZ4Fd7Z6GYwsma95hYd2SMH0ASfRkIGeNm43tcWtiot3CTjlcOhf8Ao/cUYVXCaW0+Evt8P3PIp+6rjs8hYMnKGQgPl7rC6ylk8ykorLOmNvE5le2+RFpxb9p8WdwC8EhI5WD2bNqrqRU1pDmt7KHjK8YH3G5vPdhhmFvpUJT7CrvtWoWu5vMui+/T6/Avyhp+zjZHvF+41rd53rO3QBc9TZWqWFg4GpPbm5Yxlt4O9ZPAQBAEAQBAEAQBAEAQBAUZtriLa9p4PhYfJz2/QKBdL28nW6HNO3a6N/RHfqVqK1zBNVtvvC7IjcWHB0lsbn8PnyHqjb85GjUdXw/V0X2vy8ywtF6v08ZvHDEw8wxu9+611JVOK4IpZ3dWpulJvvMvJSWC9YNG0QJAg2jHaF1dpn1slQ+Nr5Wxta0uALQC5xJAPtZC/IphB1JJYTNxYwAWAAHICwXo1H0gOqrpmSMdG8BzHtLXNORBFiFhrKwz1CbhJSjxRQdbsxq/tE0ce52bHeg9793tGkXFrA+kARfAC91D/jyyzpXq9DYi2nl8UuRqlfox8EroZW7r2GxFwRkCMR0IKjzzF4ZbWrhXpqpHgzqEIXjaJaoo57ELG0evUo+mxBYcj1GkkfYC8m5IyGhtDz1UnZwRukdxt6rRzc7Jo716hCU3iKNVxc0raG3Vlj79i5lt6qbMYYbSVVqiTPct9y09x9fxw6KfStYx3y3s5K+16rW9mj7MevN+Xd4m/tFsBgApZz5ygCAIAgCAIAgCAIAgCAIAgNG2maAdOaWdkZlMMtpGi1+ydYl1vaDXNBsOBOC1zgpNN8ibbXUqNOcIvG0v35ZJ1M67QVsIZNglsgO2SpugIrkGTu1eZeSV/D0WjvxJ+bfNAzOoYCAjVVa1mGbvwjPx5BAV7r1oqWpgLmEtmhc6Voa8jeve4AHHdJsc7i3Faa0W47uJY6bVpwrYqJbL3FPkkklxLicSSSSe8nNVblnid5TpKCxFYRyAvOTcoiyGcH3FEXENaC5xNgACSScgAMynHgYk1FZbwixtVNlsklpKwmJmYiaR2jveOTB0xPcplK0b3zOcvvSCEMwt9768u7r9O0tbRmjYqeMRwsbGwcGj4k5k9Tip0YqKwjlK1epWnt1HlktejUEAQBAEAQBAEAQBAEAQBAEAQBAatV0pp32t904+ieDb+yeXTosGTuab5LIObIDolkJIYwbzzkOXUngOqGDYNHUgiYGDE5k83HM/1wsgO+SQNFyQB1QECrrSR6AIB9oi37R9Shkh01MXn0cuLj8e8/0UBmKenawWaO88SeZKGCkNqOrP2Wp7WMWhnJcLZMkze3oDe47yOCrLmlsSyuDO50O+/kUfVyftR+a5P7P8mlKKXhtGquo1TW2cB2MP968Gx9xub/l1W+lbynv4Iq77V6Fr7PvS6L7vl9fgXFqzqjTUQ+6ZvSWxlfYvPMA+yOg8bqxp0Y0+Bxt7qVe7ftvd0XD895n1tIAQBAEAQBAEAQBAEAQBAEAQBAEAQBAfMjA4EOAIOYIuD3hAYmfQTc43OYfw3u344jzQzkhR0gcWhzy0HM8csscAgMrTGCIWZxzIBcXd7uPmhg5mq3dGd+LvLIfFAQw8udZoLncziR3k4NCGck2Kg4yHePL2f9f6wQwTQLZIDlAYzWPQsdZTvgkwDsWutcscPVcO74gkcV4qQU47LJNndTtqqqw5fNdDV9WNmVPTkPnP2mQZAttE39FzvHvw6LRTtYx3veWl7r1autmn7C+fjy7jegFKKI5QBAEAQBAEAQBAEAQBAEAQBAEAQBAEAQEd1W3h6R5Nx+OSAhzVMhNvU6C1/MoD5jiw/r5oD5nk3LBou4kADvNuKGSTFo++Lzc8gT88/khgmxxhosAAOiA+kAQBAEAQBAEAQBAEAQBAEAQBAEAQBAEAQBAEBHraxkTd55sMhxJPIDigIMGmO0B3AG2/Hn09Ef5oZwfDn75sS6U8hg0d4H1WMmcHeymlIt6MY5cfIZ+ayY3HVWULmsLw8uLcSLAAtGduN7Y5rBnJ2UMoOCyYI+k32e13BhafAHH4XQGbQwEAQBAEAQBAEAQBAEAQBAEAQBAEAQBAEBA0tpmnpm708rIhwufSNvwtGLvALzKcY+8zfQta1d7NKLf714I0zSO1mlZcRRSzEcTaNp7ibu/lUaV5BcFkuqPo5cS31JKPzfl8zCT7YZfZpWDvkc75NC1/zH0Jn+G4LjUfh+WR27X6ouDRTwkkgAXfckmwGa9RupN4waauhUacXJze7sLAkpXVDd+UgOa2wDb7rSRju368egU05l4zuNY0brnRU0skNW2aKVpsXOZvxED1d3cJJBBvct4rU6sU8SJ0LCtUpqdPevhxLA0XpKCdm/BJHKzK7HAgdDbI9CtiafAhzhKDxJYJiyeDgi6A16iO6bfhJb+02+iwemS9JtBx5rJglaIm3ohfNvon9OR8RY+KGCagCAIAgCAIAgCAIAgCAIAgCAIAgCA4JticAgKu1z2nbpMNCQSLh05Fx/sgcD7xw5A4FQa11yh4nU6doG0lUue6Pn5f8FW1VS+RxfI50j3ZucS5x7yVBbbeWdVTpxpx2YLC6IUdK+V4jiY+V59ljS51uZAyHUr1GEpcEaq91RoLNSSRttDsv0hILubHD0kkx8ow5SI2k+ZT1fSC1TxHL7vNmX0dsump5op5JYXtjeHFrd+5Ixba4tnY8Mlvp27jJNsqrzWYV6UoRi1ksOkd6JHNSzniq9rVH/6Wo3d10jC14OBBFnAHuu5RLqO5M6LQavtSp9/78jSdHVckLxLDI6KQZPYbHuP4hhkcFCjUlF7jpKtpSuI4mi4tQtpAqHNp6vdjnODHjCOY8B+V/TInK2AVhRrqe58TktR0mds9qO+P7+/AsVSCmNdnwmkHAOB/c1pPxKwe+RPmbeMLJ5I2iJd2UsOUmI95ox82/wCFDBnEAQBAEAQBAEAQBAEAQBAEAQBAEAQFR7Vdci5zqKB1mNwmcD6zuMYPIceZw4G8C6r59iPeddoelpJXFVb/AOq+/l4lYkqCdO2kss27UTUSWvtLIXQ0gPrDCSYjMR3yb+bwF8bTaNtnfI5nU9a2PYpcS7dDaGgpY+zp4mxN47oxcebnHFx6kkqeopbkcpUqzqPam8k9ZNZD0rGSy49m5+BH1QyjFtNj4/18EMEyq0NBUxbs0bZWuaMHcMM2nNp6ixXmUVJYZtpVp0pbUHhlN6+6iuoT2sV5KZxtc+tETk1/MHg7wONr11xQcN64HZ6Tqkblernumvn2eXf2aZIy45HgeR5qPGWHkuatJVIbLLx2U63GtgMUxvUwWDjxkZ7L+/ge4H2lbUam0j59qNp6ipu4fRmYm/iy+8P8LVsIfIkCXCyyeGQqh27Z/FhDvI4/C6GDZ0AQBAEAQBAEAQBAEAQBAEAQBAEBr+vWnfsdHJKD94fQj9917HwALv0rVWqbEMlhplp/KuIwfDi+xefA87OcSSSbk4knMnqqc+ipJLCM7qHqydI1W46/2eGzpiML4+iwEcXEHwDjwCmW9LLyzntZ1D1cdiP6/wAfU9EwQtY1rGANa0ANaAAGgCwAAyACsTjG23lmh63bTIqdzoqZonlGBcT90w8rjF56Cw68FEq3SjujvZf6foNSulOs9mPTm/L93FeVu0DSMhJ+0Fg/CxrGgdxtfzKiO5qPmdBDRbOC9zPa2Qv/ABnpAf8AupfEgjyIIKyq9RczE9JtJf0RmtB7TJGEsrG9pvNO5JG0NPaBp3RIwCxBsBcWUqncZTzyKG80ZQqRVPhJ4EW1OvAAAgsP/rd/1LR/Ln8Czj6P23Ny8fwZ3UXWyq0rUz0lS2I0whcX7rCHEktaBvbxt6xP6VKpSdSHtcyivaMbKvmi37LWO3iV7pzRrqaolgdnG4tv+IZtd4tsfFVs47MnFncWtdV6Masea/5Xczv1K0saTSVPLezJHdlJyLXkNue47rv0qRbTw8FLrlupR2uv1X43F7VbPvpOpaf5Wqw5nHL3T4LwMCQDyuvR4Z1VrfQd3FDBsqAIAgCAIAgCAIAgCAIAgCAIAgCApzbXpIuqIqcerGzfOPtPNsR0a0fuKrryWZKJ2Po3QUaUqr4t47l+X8itJ37rSVFisvBf16nq6bkX/ss0EKXR8VxaSYds/nd4G6DfKzN0W535q3pRxE+d31b1lZ9FuMTtZ1sdAwUsLt2SRt3uGbIzcAA8C6x7gOoKj3VbZWyi20HTlWl6+ovZXBdX+Pr2FNquO0M7qhqnUaQcTEAyFps6Z99y/wCFgGL3eQ5kXCk07aU+O4pL3W6Vv7MVtM3HSmyF7Y96CftJAPUczcDz+V28d099+8LbKzwvZZAoekalPFWGF1T4d372FYywlpLXAhzSQQRYgjAgjgc1D3o6VKM0nx5o4ssHvBaOwGgtHV1B/tJGsH6AXH/iDyVrQWInAatPaq9uX4sxu2WkDK1rwP4kTSermlzT/KGKHeLE8nRejlTatnF8m/B7/rkrjSHq34ggrVRftFjqMc0c9Gj0nSTdqGvy32Ru/dG0/VWyeT57OOzldpMo6ZjmuaWi98TYXxyN+efkF6NJCc3eZY8Rj9UMszVJJvMa7iQL99sfihg7kAQBAEAQBAEAQBAEAQBAEAQBAedtoNT2mkal3J+5/u2hn/Kqiu81GfRdJhsWdNfDPjv+5r9LS9tPTwf3srGfucG/VZoLLNeq1dil4vwR6nAAHIDyACtj59xPNWsmkzU1U05x33kj3BgweDQ0eCpaktqTZ9Msrf1FCFPovnz+ZjoKR08sVOzB0z2svnbecBc9Mb+BXujHMjRqdf1VJ97fYvM9O6J0dHTwxwRN3Y42hrR3Zk8yTck8SSrZLCwj57ObnJylxZLWTwUFtRpBHpGa1gHhj7Dm5o3vNwJ8VU3KxUZ9A0Oo52Uc8sr5moTmzT3LTHe0WVZ7NOTL+2UUHY6MgBFjIHSH9biW/wAu6riksQR861Ce1cS+G7wNS23/AMWm9yT5tUO94o6L0Y9yp2r7lVV/qHw+ai0veL2+/wBB931PROhmFtNSE8aeHzEbb/RW8eCPnlbfUn2v6mTo32l94HzGI+G8vZGOqRti4fmd8zb4IZJuij93bkXf4ifqhgmIAgCAIAgCAIAgCAIAgCAIAgCA80azn/zlV/8AvN/xHKlqe++1n0yy/wCmp/8ArH6I51MaDpSjvl2rT4jEfEBb7XiVWuN+rfYz0LrHOY6SoeM2wyuHeGOI+KsKjxBs5Czgp3FOL5tL5nmdUp9ONg2aR72l6YHIdofKKQj42Uy1W9HO69L/AC5di+p6JVicWEBQW1Ko39JTcmCNvkxpPxJ8lU3TzUZ9A0KGzZQ+OX82abUAmzQLlxAA5ngPOy8Ullku+qKFPeeptG0ghhjiblGxjB3NaAPkrhLCwfN5zc5OT57yndstYH1rIwb9lE0Ho5xLj/LuKtvJZnjodp6OUtm2c3/Z/JbvrkruraSA0C5c4ADmtNL3izv3ilj4nqIUVoWRjONrQ3va23xGHirjG4+cOWZNkKJ3pMP5gPP0fqiMS4nfWNs93Wx+FvoVk8kjRg9DvLvmR9EBLQBAEAQBAEAQBAEAQBAEAQBAEB5v10pyyvqmn++kd4PcXD4EKnrLFRn0jTZ7dpTfwS8NxjtBT9nXUb72DZ4rnp2jb/C62W73kPWY5p9zPSGslOZKSoYM3wytHeWOA+KsaizBo4yzmoXFOT5NfU8zqlPpxm9nlWItL0rnGzXFzL9Xsexo/c5vmplq95zevQey/il8nvPRysTjCHpfSLKeF80hsxgJPXk0dSbDvK8zkorLN1vQnXqKnDizzXpCsdNLJK/1pHOee9xJw6YqllLabbPp1GlGlTjTjwSS8Dv1PpO30pRxcBIJD3R3kI8o/ipVrHO85/X6+ytldPruPR+k6+OCJ80rt1jBcn5AcyTYAcSQrCUlFZZyFCjOtUVOCy2ebtNaSdUzyTv9aRxdbPdHstB5AWHgqacnKTkz6ZbUI0KUaUeCX6+8n7P9FfatJQMtdkR7Z/QMIIv0LtwfqUi2hmRTa5cbFJru73+D0YrM4cxVdDZxtx9Ie9x+OPisHrij5q6gnHccMPy/596yeSbo2UFgscRmOIPUICUgCAIAgCAIAgCAIAgCAIAgCAICjdr+j+zrzJbCZjXX4bzRuEeTWn9SrLuOKmep3Po/W27XY/2trx3/AHNArWXbcZjFaaTxIsL6nt0W+m89OaraWFXSQVAt94wFwzs8YPb4ODh4K3i8rJ87rU/V1HHoUNrloQ0dXJFazL70Z5xuJ3fLFve0qorU9ibR9E027V1bxqc+D7Vx8zAyR3tiQQbgg2LSMiCvMJuLyjfcW8K8dmZZOhtrM8cYZPC2ocBbtA/s3OtxcN1wJ6i3cpavXjejnZ+jKcsxqYXZ+TXNbNcKiuID7Miabtib6oP4nHNzrcfIC5UerXlU48C40/S6Nmsx3yfFv7dEa6tJZE3VnSTqOtjq2gP3A5pYcN4OaWmzvZOOdipNGv6tYwU+o6R/LltKeO7P3RldbNcaiuID7RxNN2xN9W/4nHNzuvkBcrzVryqceBu0/S6Nmsx3y5t/bojW5H2F1qSy8E+pUVOO0y79k2qxpKYzSi09RZxBFixnsMIORxJPeAfVVrQp7MT57ql56+rhPcvm+bN7W8rDrmiDhY/6hAYx4s4jkbX4HAZ8uSGcHWQWu3m4EeRHI9EMGWppw9tx4jiDyKA7UAQBAEAQBAEAQBAEAQBAEAQGj7WtBmej7Vou+nJf1MZH3g8LB36Co11T2oZXIvNBu/U3GxLhPd38vLvKNsqs7rGTfNj2tQppTQzOtFM7eheTg2Q2BYeQdh4j8ysrerlYZxWs6e6ctuPD7fgtHW3VeGui3JPRe25ZIBdzCenFpwuPlmt1WkqiwytsNQqWdTahvT4rr+fiU9pnZ7XQE2iM7Bk+L0r/AKPWB8PEqunbVI8snZW2t2lZb5bL6Pd8+HzMOdXqv/4tR/uJf+la/VT/ANr8Cb/Otf8Aux/+l5k7R2o+kJyAynfGD7cw7JrepDvSPg0rbTtpy4rBX3WuW1JNQltP4cDPab2V1EETHQPNU4D7wWDXb1ybxji22Fs8ON7DZWtWt8SFpuvU3/l13jo/P9x99Ol0RUNNnQTNPIxvB+IUVwkuTOhV1QksqcfFH1S6DqpXBsVPNITyjduj3nkBrfEhe40Jy5Ea41S1orLmm+ieSzNRdmXYvbU1pa+RtiyFuLIz+J7vbcOmAtxwtPo26hvZyOo6xO59mG5FmqSUgQBAYx/ru7/mAfqsHrkcNjJDiMgbW5DdB+ZKyeT5YCDvNNjx5HvQHdFXOLwC0WOGF7jqgMggCAIAgCAIAgCAIAgCAIAgOHC+BxBQcChdomqRopt9gJp5SSw/gdmYz3cOY7iqq4o+reVwZ3+j6krunsy9+PH4/Hz+PcadLGHCxWiMnF5RaVaUasdmSLI1I2nPga2Cu3pYxg2oF3SNHAStGLx+YXPMHNWFK6T3SOQ1DQqkG50d6/f3yLZ0bpOGoYJIJGSsPtMcCO42yPQqWmnwOdlCUXiSwS1k8hAEAQGK0xrHS0o++mYw/hvd57mNu74LXOrCHvMl21jcXD/yoN/Hl48DQptsDBUMaILU5cGmRzvTaDm7cAIwztfgtEbtSljBa19AqUaSk5ZfRcM9MlotcCLjEHjzUs585QBAY6o/iHuB+Y+iweuRJoR6PeT87fRZPJ1VUQbiMicR9QgOmmH3jfH5FAZNAEAQBAEAQBAEAQBAEAQBAEBHr6KOaN0UrBJG8WLTkf8AIg43GIIWJRUlhmylVnSmpweGuZTet2zaaAmSmDp4c90Yys7wPXHUY9OKratrKO+O9Haafr1KslCt7MuvJ+Xf4miEWwUQ6BH3TTujdvxudG/LfY4sfb3mkFeozlHgzVVtqNb/AFIp9qNjo9f9Ix2AqHOA4Pax9+9zm73xW5XVVcyunoNjL+mOxsyA2oV9s4u/s/8AVev5lT4Gn/Dtn/5eP4I8+0jSLspms92KP/maV5d1VfM2w0Cxjxhntb+zMTXa0Vkv8SpmIPAPLW/tbYfBa5Vpy4sm0tNtaXu04+GfmzELWTSZorQVRWHcp4nS8C4YMZ7zzgO7NbqVKcnlFZf39vRg4zlv6HoPVLRstNSQwTSCV8bd0uaCBYeq0XzDRZt7C4AwVtBNRSZ8+uakalWU4LCZl16NAQGGqKtgkeXOtYhozN7DHLqSsHrkSqKtZYAuticwRe5vxHVZPJzpN/qDqT4AEfMhDKOuD1md58rWQwZJAEAQBAEAQBAEAQBAEAQBAEAQBAYXTeqlJVYzQtLvxtu1/i5tifG61TownxROttRubbdTm8dOK8GadXbIoj/BqJGdHsa/4tLVGlZLky6pek9Rf6lNPsePMxU2yOoHqTwu94Pb8gVrdlLk0TIek9D+0JLsw/I6BslrP72m/dL/ANtY/hT6o2P0mteUZeC8yRFsin9qoiHc17vnZelZS5s0y9KKX9ab8V+SfS7IG3+8qnEcmRBp/c5x+S9qyXNkap6UVH7lNLtefI2HRezeghsTG6dw4zO3h4sADD4hb4W9OPIqrjWbuvuc8LotxtkMTWNDWtDWjABoAAHQDJbysbbeWfaGAgCAxD9DfemUOBvfAjK+djf6IZySZKIkWuPn8EMHfLT3A5t58Rxv5BAcQQEG5thkBj43sgJCAIAgCAIAgCAIAgCAIAgCAIAgCAIAgCAIAgCAIAgCAIAgCAIAgCAIAgCAIAgCAIAgCAIAgCA//9k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7391400" y="3216111"/>
            <a:ext cx="1515973" cy="762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3200" b="1" dirty="0">
                <a:solidFill>
                  <a:schemeClr val="accent2">
                    <a:lumMod val="50000"/>
                  </a:schemeClr>
                </a:solidFill>
              </a:rPr>
              <a:t>المدى</a:t>
            </a:r>
            <a:endParaRPr lang="en-US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638800" y="3216111"/>
            <a:ext cx="1515973" cy="762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3200" b="1" dirty="0">
                <a:solidFill>
                  <a:schemeClr val="accent2">
                    <a:lumMod val="50000"/>
                  </a:schemeClr>
                </a:solidFill>
              </a:rPr>
              <a:t>التباين</a:t>
            </a:r>
            <a:endParaRPr lang="en-US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726241" y="3227109"/>
            <a:ext cx="2701506" cy="762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3200" b="1" dirty="0">
                <a:solidFill>
                  <a:schemeClr val="accent2">
                    <a:lumMod val="50000"/>
                  </a:schemeClr>
                </a:solidFill>
              </a:rPr>
              <a:t>الانحراف المعياري</a:t>
            </a:r>
            <a:endParaRPr lang="en-US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55575" y="3216111"/>
            <a:ext cx="2432799" cy="762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3200" b="1" dirty="0">
                <a:solidFill>
                  <a:schemeClr val="accent2">
                    <a:lumMod val="50000"/>
                  </a:schemeClr>
                </a:solidFill>
              </a:rPr>
              <a:t>معامل الاختلاف</a:t>
            </a:r>
            <a:endParaRPr lang="en-US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9" name="Straight Arrow Connector 18"/>
          <p:cNvCxnSpPr>
            <a:stCxn id="3" idx="2"/>
            <a:endCxn id="18" idx="0"/>
          </p:cNvCxnSpPr>
          <p:nvPr/>
        </p:nvCxnSpPr>
        <p:spPr>
          <a:xfrm flipH="1">
            <a:off x="1371975" y="2057400"/>
            <a:ext cx="3039598" cy="1158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" idx="2"/>
            <a:endCxn id="17" idx="0"/>
          </p:cNvCxnSpPr>
          <p:nvPr/>
        </p:nvCxnSpPr>
        <p:spPr>
          <a:xfrm flipH="1">
            <a:off x="4076994" y="2057400"/>
            <a:ext cx="334579" cy="11697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" idx="2"/>
            <a:endCxn id="16" idx="0"/>
          </p:cNvCxnSpPr>
          <p:nvPr/>
        </p:nvCxnSpPr>
        <p:spPr>
          <a:xfrm>
            <a:off x="4411573" y="2057400"/>
            <a:ext cx="1985214" cy="1158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" idx="2"/>
            <a:endCxn id="12" idx="0"/>
          </p:cNvCxnSpPr>
          <p:nvPr/>
        </p:nvCxnSpPr>
        <p:spPr>
          <a:xfrm>
            <a:off x="4411573" y="2057400"/>
            <a:ext cx="3737814" cy="11587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234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9" descr="data:image/jpeg;base64,/9j/4AAQSkZJRgABAQAAAQABAAD/2wCEAAkGBhQSEBUUExQTEhUWFxIUGRgVGBkXGBQXFBUWFBcWFRQYJyYeFxokGRcYHy8gIycpLywsFR8xNTAqNSYsLCkBCQoKDQwNFA8PFCkcHBwpKSkpKSksLCkpKSkpNikpKS8pKSwpKSw1KSksLCkpKSkpKSkpKSkpMikpLDIsKSkpKf/AABEIAHkBnwMBIgACEQEDEQH/xAAcAAEAAQUBAQAAAAAAAAAAAAAAAwEEBQYHAgj/xABAEAACAQIDBAUKBAUEAgMAAAABAgMAEQQSIQUxUdEGExRBkQciMmFicXKBkrEzQlKyI4KhwcJDovDxJDQVFuH/xAAWAQEBAQAAAAAAAAAAAAAAAAAAAQL/xAAYEQEAAwEAAAAAAAAAAAAAAAAAARFBMf/aAAwDAQACEQMRAD8A4bSlKBSlKBSlKBSlKBSlKBSlKBSlKBSlKBSlKBSlKBSlKBSlKBSlKBSlKBSlKBSlKBSlKBSlKBSlKBSlKBSlKBSlKBSlKBSlKBSlKBSlKBSlKCXDxBibkgAE6eqvWWP9T+A50wn5vgaoaCbLHxfwHOmWPi/gOdXWEwagXfX1c6yMLi25QPcOVBhMsfF/Ac69RwoSAGbU23DnWVkwCSDQZTxGniKxccBSZVO8MPvvoPJSPi/gOdUyx8X8BzqJt5rceiXQProe04i6Qa5ANGlKmxN+5L3F+8ggbrgNTyx8X8Bzplj/AFP4DnV70gxSNKViRI4180BRvtoSTvJ99Yugnyx8X8Bzr3LCimxZvAe/jVrVxjfxD8vsKCmWPi/gOdMsfF/Ac63Pyb+TN9pFpZC0eGjNiw9KRrXyR3000ux3XG8mui47othoUKQQQoFFixGZz3G7tqfGg4Plj/U/gOdMsfF/Ac6udv4fJiJFFt99N2uulY+gunhQAHM2ovuHEjj6q8ZY+L+A50xHop8J/ca3/wAmXkofaA6+bMmGBIFtGmIIuFJ3INxbjoO8gNByR8X8Bzplj4v4DnX1JgegmFjUrBh8MgAAvlux03lzqfma1LpV0Lw0oZXRQ24OiBSOFiNbd+tSxwfLHxfwHOvfUplzZmte24cL8auNv7EbCzNG2vep7mHGrX/S/n/xqimWPi/gOdMsfF/Ac62HoR0IfHyHekSnzmG8n9K30v6+6u7dHPJ3hogBHBDcDVnGZydx85qD5pyx/qfwHOqZY+L+A519Q7T6HYOQFJ4InFt4jAI+FxZh7xwrjflL8lhwA6+AmTDki99TFm3XP5l7r7wdDxqWNFjhQ3szaAncO7XjXjLHxfwHOmE3t8D/AGqCqJ8sfF/Ac6rlj/U/gOdZnobsHtMwzAFVI0O4k8fVXcNndHIVULJFCynepjVgdO++n/VB865Y+L+A516SKMkAM2pA3Dv+ddu6aeRSGeBp9nDq5VBJh1ySW3hAb9W1twvY7tK4dAhEig6EMAQe7Wg9MkYNrt4DnVMsf6n8BzqOX0j7z968UE+WPi/gOdMsfF/Ac63LyeCNgyyoki5tzoGG4ca2bpd5I45MM2K2eCCoLPBckFRqxivqGG/Jc3G7gZY5Plj4v4DnXuSFFNizd3cO8X41bWqbG+n8l/aKoZY/1P4DnVckfF/Ac6t6mwmKaNw67x/X1Ed4oK5Y+L+A50yx8X8BzrosnQqLaGF67CKI8QFzdWuiy2FyoXcrnutYHdbvrmhW1BctCgAOZtb9w7jbjXjLHxfwHOk/oJ7m/cakwWFDatu+9B4CR8X+kc6FI+L/AEjnWYhmtooyj1afapGdWOUjNfTX+x7qDBZY+L+A50kiXLmUk6gai28E/wBqudpbN6vVdV+xq2H4R+MfY0EFKUoFKUoJ8J+b4Gpg47t7gT4Uwn5vgapNmOBJY/mBXxoMhEt7XqRFvoP6/wDNKo+Hym1XGFQm9BBlZW0/7tUWJUFkbg4HuB7vH71kpF09Y+3fVhjPNZF7y4NBisJhjJKqDe7qg97MFH3rvXTRhh8O0SqFjhRYowO9UXL/APpPrrg2BxXVTJJ+h1f6WDf2rvHTwLMjSoS0ckYkU77h1zAr6vOqaPn9muapVSKpVCrjG/iH5fYVb1cYz8Q/L7Cg+s+i+zhgsBDCFASKFCT+t2GZz7yxJrVNupnLldBcMBusPl6623YW0lxeEw04N0khVmF9xCjMvvDAg+6sFtaEBGYaZ7n3LvtburMK+eumCgYprcF5VhKzvTU/+W/uH96wVaRdiEuYlG9rKPeXIFfYWxsIuFw6wquWOFEjW35sqgE++9/Gvj5J8hhcb1s30uT/AGr7D2dj0mjWdDmjkjSQd9wwzaeNSRRcPe57g1+HmkbgB6qxm2NmCS5Ww3b7g7u++nhwrYoI7D361gduzKrWAJcg6k377Dfw1qK4j5XNlhY0e2quRf1HT7gVzYfhfz/410jyt7QBVVvcs26+oy6m/wA/vXNx+F/P/jWkfRvku2aMPhIwVAVY1kJ35nfziPfyrdsLDmYkaC6sButx3bze/jWk+TbaSz4eBgTbqwrC+l1FmA9d1roez0GXMNzaj1Dhasq8y4NW3AbgNb1j9ubIWTCyQuoZXDIfcVt46+IrJ4iQKRpcm/8A0PnWM21jhHE8kjBViUu+u4KMxPztYe8UHyMcMY5ZEO9BKp963B+1WVXrYkySyOdC/Wufe12/vVlWkdL8muFui23ljf5mw1rtWyMGMgU+kCBrmt6rHuIGljXH/JU4ZF9jNf33uK7ZAyiPMbmwvYGwzXFiQPWaistgcJ1en/O6vmryx7EXDbbfIAFm6qcAdxckP4urH519K4WW4HcDu9Yr5s8s22Fn22wWxEIhguO8pdn8Gdh/LRHPpfSPvP3rxXuX0j7z968VRvXk3jDFhp6Xff8ASK7/ANEYCgN9RYHT1nSuAeTe3nk6+cPsK710aDMAL20uATvFxawqK+dvKjsVcLtbExIAEziRQNwWVRJYDuAzEfKtbxvp/Jf2itm8qu11xO18U6EFQ4iBG4iFRHcHvuVJrWcb6fyX9opHEQUpSqOweSGciIHhcf7q03yq7NEO1sQFsA5SYAbh1yCQ/wC4mty8kuzy0aDcTdh69a0byk7ZXFbTxEkZDRhhEhG5lhURhge8HLf51NGAm9CP3N+41kFTLdeGnhWPm9CP3N+41mMgZQ47xf51R5tqLV7kgIFxqd5qsERLC16vMttDQY+UXXK2+xH99axA/CPxr+01nMV5iFidwI99YMfhH41+xoIKUpQKUpQT4T83wNUINT4K12vuytuqlo+L+A50GUwe0w9g1g3r3H59xrNRtpWo2j4v4DnVQU4yeA50GexmOVBqQTwG+sImILzKx/UPlrUdo+L+A51LhQmdbF73G8CgtW3mt/6GeUJUw/Y8V+EL9XJqTFc3KMN+S9yLbrnu3aMwjvvfwHOqWj4v4DnQZHpLszqpmKEPG5LKykMpvra4rD1cfw+L+A51S0fF/Ac6CCrjG/iH5fYVS0fF/Ac6mxYTOblr6bgOAoN78lXlU/8Ajw2HxGZ8M5LAjVoWOhKjvU94HfqO+/T9r7chmhzQSJKttChBtfuI3j3Gvm+0fF/Ac6qCg3Fx8hzoLvpJPnxUhHG3hpWMqe0fF/Ac6Wj4v4DnQMR6KfCf3GuneSfyvdhQYXFXOHuSji5MJY3II3lL3OmoJO++nN5gmVLltxtoP1HfUNo+L+A50H2DB0pgljDQypKp70YEW+W6tM6YdLsNCpd3UNawF/OPfYL/AM3185qyDc0g91udUJQ7y5+Q50F70j262KnaQiy6hV4D1+s1Zf6X8/8AjVLR8X8BzqaydXva2bgL3tQbN5PPKA2z5CrAtC584Deh3Zl/uPVX0N0f6cYfERgxSo/uOo9RG8fOvk20fF/Ac6qpQbi4+Q50H13tHpDho16yaRI8t9WYL97XrhflS8qoxinDYW4guC72sZiu4AdyaX1Gp/rzlmQ72kPvtzrzaPi/gOdAwm9vgf7VBV7hglzYt6Ldw3WqG0fF/Ac6DY+gXSIYaezmyPbXga79sba0cieeRlsDcmwt791fL1o+L+A516zJa2aS3y50H0D0/wDLLh8JC0OBdZ8QQVDr50cAOhObc7DuAvrv3WPz5FIWlBYkksCSTckk3JJ7zVbR8X8Bzr3hwmdbF73HcONBby+kfefvXirmQR3Or7z3CvNo+L+A50G+eTCBSrF7Bc1ySbAWA3k1tXTXysRYfDth8C4kmcFGmX0YlO8Rt+Z/WNBxJ3caunF/Ac6paPi/gOdBDU2N9P5L+0UtHxfwHOpsUEzalty7gP0igsquMDhescLcKO9mIAUd5JNUtHxfwHOlo+L+A50G9bV6eph8KcLgSbsuR5t1lIsVivrr+rT1ca59U9o+L+A50tHxfwHOgT+gnub9xqbAbQyaHVT/AE91JQmVNWtZraD9R31DaPi/gOdBsuDxaHcy+Nj4GqYrGoupYe4G/wDQVrdo+L+A50tHxfwHOgkx+PMh4KNw51GPwj8Y+xpaPi/gOde3y9Uct/SG+3A0FrSlKBSlKCfCfm+BqgqfCfm+BqgoMhsfYzYliiOita6q2bNIf0xqoJZvVUuK6OSqsRVTL1sBxNo1ZikYkkjJew0t1dydwuKznRHaeDw6idpXSdBIjRnDrOsqubhkZnURuBp5wIGW9jcgz4fysYiNs0cOFVwZSkhjLSoskzzZM97FQ0jWBW1BgdhdGWxSllkRP4+Fw4D5tWxLOqtcA2AyEmsfHFlny3vlfLfjZrXrY8T5ScQ6m8WEV2aF2lSBVkd4GzJIStgGvfUAbzWtYZyZVJ1JYE/M0ELbzV/szY5mSd86IIIxKc1/OvLHEFFgbG8g1Onu31YNvrZn2xg0wrCGPECeaGGCVWKdSAjxO7xkeeS7RA2IGXO2p0oItpdBp4FnZzGVgWB8yNnSZcQ+SNonGjKbMb+yRUeweh0uJYrcQn/xyvWK4zjETxwIVsPRu977tKyOz/KI0XVxjDYd8Kgy9nkDSKwMglZizG5kuDY7hmNl1N7rpJ5SesmY4SGGFbwESGJVmbqXWVQ2QlAM6qbDfkB40GkTR5WIvexIvxsbXqTHemfl9hUJNTY70z8vsKCuC2fJM2WKN5WsTlRWc2G82UE2HGoo4SxsoJPAAk8dwrbPJ5tJ4Hlkw80EOJATJ2hwkckdyZUzOQmY2T0iNM1iDas1L02igkQDD4GOVVlu8EETJHIyhVKSxStmXNe5323DW1BoOFwGdHbrI0yAEKxbM+hPmAAg7u8jeKyW2OirYeESmSNwWgWy5rgzYdcTrcDcrqPfWXk6ZphoYcNAsOMiRWMhxEAtIzv1hjXdIIlYKd4zMCSLWFYDbXSKTElswRFLK4SNcqKUiWFQq62ARAAKCxxHop8J/cajELZstje9rW1vutapZj5sfw/5Gtu/++RGIu2B2ecRmUa4disikMXdv4gUPmy7l1uaDVW2RKOuuhHUaSg6GM5xFYg63zm1SYXYkjTxwvbDmXJZp7xIFf0XZiNE9q1bBF5SplMh7PgWMrStKWgDGYSOZMkhJuVViCALWyLqbVDtzyi4nFokUwh6hCpEKRhV0bMQJNZFB77N9qD3t7oWYkklBWLq4wzQkl382WLDZ84GVld2ZwQSMu69az/pfz/41mekHS98Sxyxx4eMwxYfq4yxURxP1qi7kn0gPCsN/pfz/wCNBBXtYiQSASBa5toL7rn5f0rxW1bM23Dg8LZCuKllkjeSKWImBFiWQLmDEGRyZLgi2XKd96DXcZgXibK4ynLG/cfNkRZENxpqrA/Osptnos2HhEpkRwWhWy5rgy4dMTrcDcsij33rMp5SCwdpsLgZXyJHHmwyFQqsbIdRlVUOUW18xQTob6/tnpFJiS2YIillcJGuVEKxrEoRdbAIoFvVQWOE3t8D/aoghPy/pUuE3t8D/ash0e6QdlL3gw+JSQBWSdMw0NwykEFWFzqD30GPTBOyNIFYohRWYDRS+bKCe4nK1vhNTtsWYNl6t2PVrPZQWtE6hw5y3suVgbndfWtl2l07RWaPD4TAiAOh/wDXZTMqXIWZS7Zlub2J7hrUsPlaxSEMkODSRRkSRYArxoCSsaWNsq3sAwPzoMf0W6KdpjZ7xsCwht1lnw5Yx/8AkyRAZmhAYrcfmOtra4vHbJOHmiUsr5kw811va0yrIo1sb2YVksF04dXxM0kUU0+IjaLrSOr6pXQxvkjiypdlOtx3es3wrYxpZYy5uVEUY9SxhUUfJQKC2l9I+8/epcZs6SIgSxvGWUMA6spZTuYZgLg8a9YQJ169aSI+sXORvCZhmI9dr10va3Sx1VmxQ2XjAqNHBJGIMQ5Q5siOrSLIiAMBcrn331vcOYxYQlkVrRh8tme4UAm2cm18vrAO6s5sroY07Mqzw+bLBDfzyGMySSXU5dwEZ3213VsGF6VJJMJYgjTdQmCw+FXDgRsZD55lDEpkDs5UAm/mXtY1hMf07mcACLDQyCQSvJFHlkllUOueQ3IPpsbAAXOlt1Bq9T430/kv7RUFT4z0/kv7RQXOytkGcTEOqCGF5zmv5wVkTKLA6kuPVxtWTx/QaeFZmcxlIoYZw6NnSVJpViXq2Gh84m97WyNUqbZwceFbqkxC4mSFcPIpKdRa655FPpksEvlIADMTc2AqTBdP2iVIkw+HbDKCDBKGlWQsysXcsblrrpawW5supuGO2L0VkxBYXENkikXrA4Eglnjw6lbA3GaTfu0NYvHYXq5XS4bIzpcbjlYi48K3XpR5SVlkbsuHhhUiEdY0SLN/CmGIC3Q5QudV3DzsgJte1aNLIWYsTckkk8SdTQST+gnub9xqmFw+d1XMqZiBmc2Vbnex1sBVZ/QT3N+41keja4YuwxMjwDKCkix9cFdXVrNFcEgqCLg6XoJMV0TljjlckN1b4aMBQ95O0o7oyXAJWyHW2txa++rfZnR95cScO/8AAcLMzdarDL1UTykMtswNkItbea2vavlOPXsYocNNHaIDroMozRPNIskcSP8Awjed7ecx7733QS+VzFO2aWLBzMBlQyYdSYkK5CiMLHKVJBzFt51oNV2rsswFAWVs8UM3m30EqBwpv3gHX11APwj8Y+xquNxzSsGc3sqILaAKihVA9wFUH4R+MfY0EFKUoFKUoJ8J+b4GqCp8J+b4GqCgUpSgVNg/xF+Ifeoamwf4i/EPvQVTCswdgCVSxY/pDMFF/mbVuHRboFDMkcuKxmHw6SC4QyxxzAZ2TrCstgUGW4tfNewtqRrWxukE+DlMmHkaJiCpIsbqTezKbgi4B1G8CrbH7SlnkaSV3kdt7OSSe4anuA0A7qDpKbGw6QRwNjMDLK0GMjB62DqonOTI3WKoKGwIuxYnNpbUVix0GhIkzYnZeYogjyY8KquEysWDqxYlvOOqjQgaMLaFemag3Tp5icP/ABUibDuzYnrQ0AXKIuoRVUMoG5s2nG577nUcd6Z+X2FQ3qbHemfl9hQVgwbOjuB5sYUseGZgo8Sa27YXQY5I5sRiMDFDOhP8WZBKqXszxxv+cFSPEVgOjHSKTBTiWNnGjKwRgmdSNxJDC2ax1B9GrbbG15MTM0sjyOzE2Mjl2C381cx7gNO73UG94zYsM0DGOfZiCWDA2D4lI5EeKGFHBjt5pz9aTci+bW9qwnTzHwO2WHqbpPibmFVClcmHVCGUAMt0ex+ffWpZqXoLtcK0hhjQFmeyKBvLM5AA+ZrJ9F+i3a2fPiIMNHGUzPMwQHNm81C1lL2U+aSPAEjFmdk6p0JVlGZWU2KsrkggjcQe+rvbnSrFYwg4iZ5cu4GwUE7yFWwueNr0G9N0bwmFixJTHYaSMpAyxibDSyM4zGSNrAlhcBQUK6SX1ykVbbU6HwSYmV+07KMb4ieQZcYsb9VISUXQMihd9gpbUjhXOc1M1B0XaWGw2FgVeswUlk2moEMiTuDPGOoLSBQWIsVv3aaC9aB/pfz/AONQ3qb/AEv5/wDGggpSlApSlBPhN7fA/wBq84aHO6rdVzMq5mNlW5Aux7gO816wm9vgf7VDQb6nQDDuYAMdgRkDDElJwxBzlg8WawkHVsg83S6Eb6s4tnR46Zlj7NGscGBdnkcwKBHDDFMgfVFLSvvYEkjTUkHVsHtGWIkxSSRlhlJRmUsp7iVIuNN1Tf8Azc3Zzhw+WIsGZVVVzlfRLsoDPa+mYm1Bv8WBwmEW5lwEiLiYZAqTJiZCgw8iN52VSQJHU2sP9t65thvTX4l+9R3qTC+mvxL96DzL6R95+9bP0I2PJ2rCTNCZIWlYElM6DqwM5fQiyhgxv3C9axL6R95+9XWE21PFG0cc0qRvq8auwR/jjvlf5g0G7dGej0YXCunUYpsWs0coZ1jOFyMkhkhkuOqlVT333iwIYXxXTTHQkPFGIs0eKmQNGqjPFDDBBG110sxR23nVm1Na9tLbEs+TrXzCNQiLYKqKO5UUBV46DWrO9BSp8b6fyX9oqCp8b6fyX9ooNtwnQmJ8KB2zADEsySKDiLDqShDK5tlSQOV8067+Fe8XsyBpocBAYZmD4uLrWuBmdh1UjPHvsFtc3UDU6VpuGxbxsHjdkZdQykqw9xGoq9w3SGePrSshDTBhI9gZGD+kOtILgHvsdb60G5r0cw8EE1sRs8s2EkT/ANqOcmYPE38NcgyMVRrWJ9O19K0/pTio5MbiHhCiJpZCmUZRkzELZRuFrVi81KCaf0E9zfuNQVPP6Ce5v3GoKBSlKBU4/CPxj7GoKnH4R+MfY0EFKUoFK9KhO4E+6qZaD1HKVNxUnbG9n6V5VDamXvoJu2N7P0ryp2xvZ+leVQVUCgm7Y3s/SvKqjGt7P0ryqC1UoJ+2N7P0ryp2xvZ+leVQUoJ+2N7P0ryp2xvZ+leVQUoJ+2N7P0ryqpxrez9K8qt6UE/bG9n6V5U7Y3s/SvKoKUE/bG9n6V5U7Y3s/SvKoKUFwca3s/SvKqdsb2fpXlUFKCftjez9K8qdsb2fpXlUFKCftjez9K8qr21vZ+leVW9KCftjez9K8qdsb2fpXlUFKCftjez9K8qdsb2fpXlUFKC4GNb2fpXlVO2N7P0ryqClBP2xvZ+leVO2N7P0ryqClBP2xvZ+leVBjW9n6V5VBSgn7Y3s/SvKnbG9n6V5VBSgn7Y3s/SvKnbG9n6V5VBSgn7Y3s/SvKqnGt6vpXlVvSgn7Y3s/SvKnbG9n6V5VBSgn7Y3s/SvKnbG9n6V5VBSguDjW9X0ryqnbG9n6V5VBSgn7Y3s/SvKnbG9n6V5VBSgn7Y3s/SvKvMmJLCxtbfoAPtUVKBSlKDMbDxqIrgt1bG1mK5txGmU6Hv0P6vUKvY9oQ+eS6ln61GuHUODGuVmRdAucHdruvWtUoNminwoV1VlVHK3DCUk5ZgbaaZMm7XNv1q3lxUKCYIQUdY8qBn9IZGYEEAFSwOtwdNKwNKDPTHCXGXLqXGoksN7oTre12VDbXzCe+9S4XEYdHRkMaG8gY3lNgYgPNBB80uXHebWvWuUoM9jJYDFGiuMquXKjPmyskYa5YWz3VtBpuryezXa/Vfy9bqtmsUvue+W+bTd66wdKDYcVHhMrZTEDaTLYzXuFjKbxa+brBr3W99a/VKUClKUClKUClKUClKUClKUClKUClKUClKUClKUClKUClKUClKUClKUClKUClKUClKUClKUClKUClKUClKUClKU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4" descr="data:image/jpeg;base64,/9j/4AAQSkZJRgABAQAAAQABAAD/2wCEAAkGBxMQERIUExQTFRUXFx0bFxcYGRoaFhgXFRcbHB4YGBoaHCggHB0lHhgXIjEhJSkrLjAuGyAzODMtNygtLisBCgoKDg0OGxAQGywkICQuNiwsLCwtNCwsNDQsLCwuLywsLywsLCwsLCwsLCwsLCwsLCwsLCwsLCwsLCwsLCwsLP/AABEIAMIBAwMBEQACEQEDEQH/xAAcAAEAAgMBAQEAAAAAAAAAAAAABgcDBAUCCAH/xABMEAABAwIDAwcEEAUDAQkAAAABAAIDBBEFEiEGMUEHEyJRYXGBMpGh0RQVFiNCUlNUYoKSk6OxwdJDcqKywjM0YyQIF0Rzg8Ph8PH/xAAbAQEAAgMBAQAAAAAAAAAAAAAAAwQBAgUGB//EADcRAAIBAgMEBwgCAgMBAQAAAAABAgMRBCExBRJBURMUIlJhodEVMnGBkbHB8ELhI/EzYnKCNP/aAAwDAQACEQMRAD8AvFAEAQBAEAQBAEAQBAEAQHJx3aajoRepqIotLhrndMgfFYOk7wCAhNby3YbG6zW1UrN3OMjAYT2c49rvQgJLs5t/h2IODIKhpkO6N4LHk2vZoeBmIF/JvuQEnQBAEAQBAEAQBAEAQBAEAQBAEAQBAEAQBAEAQBAEAQBAEAQGvX10VPG6SaRkcbd73uDWjxKArPbzlQiyQQYdUROlqHZXTbxAwEAuLT8I30FuBsLkIDh4PhsUI5yKhqq2cm7qmpDY3Od8YGoOYDqs29uJWCRI7nszEnD/AGdNb4hqCT5xFlWDOZFdpsKp5RmqqOTD5Pg1UWWSJrr6c4YraXtq5oPaFk1a5km5NttZ4qkYbiLw95aDS1F8wmYfJBf8K4F2uOpsQdbXyatWLYQwEAQBAEAQBAEAQBAEAQBAEAQBAEAQBAEAQBAEAQBAEB5keGgkkAAXJOgAG8lAUBiOJtxaaXEKwvdQwymKjpWg3mf8GzfhOdoSOJ0JytIODZLiyMY/S1FTVOlgpomupmjnm0oIEWpsxzmubzkjRcEsA3W1A0xdLUzut5pGxhNTSyjycPfcAuZPNVQuve9vfHvj4cHHgsmMjvwYbECScJcBvz0dXnJOu5rXtPG4Hahn5HWoXyNa99HNNVMbpPRVVzM0OG5peMzTa9muu12tisGfgRLaaWNkMM1KSIw/2RSX8qCaN456nt8EatkDb72Otpvyas+jcIr21NPDOzyZY2vHc9ocPzWTU20AQBAEAQBAEAQBAEAQBAEAQBAEAQBAEAQBAEAQBAEBGuUmo5vCa9wv/t3t0+m3L/kgKZa4UtDBILj2NQc9Hb5xiDyxslr65bO7swssG/AlmxM1Lh+H0oknhidKwTOMj2tc90oBvqQTYENv2BV5XbLtPdhBXZ0K/ZbDsQtM6GGXNrzsbiM3C+aNwzbrXN1hSksjLpwnnYhu0myGFscYqf2SypYA61OJZzGbXa6Ua5RuO8HcVJGUuJDOlT0Wv1MOy+JSVsReCfbOjHRJ0NTB8nICBmB3a6hxa64uVKV15mztts5zsFVMxro2SRNqsrwW83PFo8OadznxvNxxczzDLRbHJlf2poM2/mGea2nosskZJkAQBAEAQBAEAQBAEAQBAEAQBAEAQBAeJpQxrnG9mgk2BJsBfcNT3BZSvkYlJRTbOD7tqH5f8OT9im6vU5FH2phe/wCT9B7tqH5f8OT9idXqch7Uwvf8n6D3bUPy/wCHJ+xOr1OQ9qYXv+T9B7tqH5f8OT9idXqch7Uwvf8AJ+g921D8v+HJ+xOr1OQ9qYXv+T9B7tqH5f8ADk/YnV6nIe1ML3/J+hwtuto6Orw6shjlu98LgwZJBdwF2i5ZbUgBY6vU5BbTwr/n5P0KnxCtiqcLpIomPfWTwtgaG/EppQ4h+trdG449wUGh0tclqTqgwWeKhg9jxUsdTzMYlM7MznOYxrcpc06WAO/NuAsFXbV8y6otRVrXOzg8hiEUErYWTvZJI9sAIi6L2BzhcA3JlaTfjffvWr5m8csnqYtoMNqpQ401V7HdYZQI2EF1+kZC4Eno2AAtYjW/DKa4oxOMno7HCxfYuolEVSypDMRY2zpmtyxy23B7dbaWGa1jxbuttGdvgRzouSvfMjWIbeunoaukqIzHWgc1lG6Rznhpt8UjW43dR4CdK7yKc5qMW5ZWLdwXaagpqeCAT3EUTIwebl1EbQ2/kdisdXqcjne1ML3/ACfobnu2ofl/w5P2J1epyHtTC9/yfoPdtQ/L/hyfsTq9TkPamF7/AJP0Hu2ofl/w5P2J1epyHtTC9/yfoPdtQ/L/AIcn7E6vU5D2phe/5P0Hu2ofl/w5P2J1epyHtTC9/wAn6D3bUPy/4cn7E6vU5D2phe/5P0Hu2ofl/wAOT9idXqch7Uwvf8n6D3bUPy/4cn7E6vU5D2phe/5P0Hu2ofl/w5P2J1epyHtTC9/yfoPdtQ/L/hyfsTq9TkPamF7/AJP0Hu2ofl/w5P2J1epyHtTC9/yfoZKfa+jke1jZrucQ1oySalxsBq3rWHQqJXaNobRw05KMZZvwfod1Ql0IAgCAIAgCApDaXDvY1VLGPJDrt/ldqPMDbwXWpT3oJni8bR6GvKPDh8zmKQqhAEAQBAEBGBBJQ4lTVEEb5QXl3NsaXO1B5xrQOthcR6guZiqNndaM9ZsfG9JHdlrHzRdWzmNMrqaOojBa19+i61wWuLSDbtC5slZ2PSwkpK6ObNOI8VBkDw11KI4TkcWueZHvkaHNBAdZjNDa+lln+Jre08+R3KCtbO3MwPAvaz43xuuPoyNB477WWGrEidzl7bY46gopJ2Bhe0sDWvvlcXSNBGhHwcx38FmKu7GlSe7G5VdPg1Q2vqZa9uWpDgSy7S1vONuCC1xB6OgF9O/d1cHTWvI8ntvEzSVNfyzfodtXzzYQBAY552xtLnuDWjiTYLDaSuzaFOU3uxV2cWp2upmGwL3/AMo087iFBLFU14nRp7IxE1d2Xxfpc/aTaymebEuZ/MNPO0n0pHE034CrsnEQV0k/h/djtxyBwDmkEHcQbg9xCsJp5o5souLtJWZ6QwEAQBAEB2tjIc9dTj6d/sNLv0UVd2psu7OjvYmC/ckXQuUexCAIAgCAIAgK45VKK0kMw+E0sPe03HnzHzK9hJZOJ57bdLtRqfIgiuHCCAIAgCAIDz02vjkikMUsZJY8AOtmaWkFrhYgtcRZR1aSqKzLWExcsNPeir3ysOSbGmU08+HveCC8uhd1vAs5nfYCw62u6wuNiKe7J24HuNnYh1Kacla+ZOdpBWsDpKeVoY1usQg52Qkby33xubrtv00vuUCtxL097VGPZP2TKDPUTSm4LWwugEAbYjpuYS5xcbGxJtYnTVJW0RiG882/wQTlFx2LEKmno2PvAx7i+QeTJK1vkMO45QSL/T7r2cNSUpLeObtTFOnSbhm1+3+R7gp2sva9za5c5znGwAF3OJJsAANeC7MIRgrRR4etiKlZ71R3f7yMq2IggObX45DCcrnFz/iMGZ3d1A96iqV4U/eZdw2zsRiLbkdf34v5EaqC+skc+XO2Np6EZ006z29f/wALh4zHNvsP99T3mxNhRpwvVTT48L/0j02mLSQxkIb23J8betUHNPOTdz0SoSi2qUIJeOb+f+zTqqEkXfE09ZiJBH1SNVNTqrSMn/8AXqU6+EbV6lNPxhk/o9TBSSy015IJMzL9Jv72fqrtHFShLdeT8mcPGbJp1qbmu1FcdJL4/tia4DjDaqO40cNHN6j1jsK7FKqqiueIxuDlhp2eaej/AHidNSlMIAgCAlPJvDmrgfisc78m/wCSr4p/4zqbHjfEX5JlsrmnqggCAIAgCAICKcpVNnos3ycjXee7P8grGFdqhzNrw3sO3yaf4/JVC6R5QIAgCAIAgOVjWKGO0UQL6iQhsbG6m7tASPHQcVBWrKCstToYDBOvLel7i1f49TkbYbKCgloKYvvUSND5ni5s6WTKA3WxDcp13k3OlwBzZZHqMPPpL200RZbIcbpA2Nhpa1jbASSFzJi0fH6QF+27j13VbsPwOrarHLJn5WYPiFe1wrZWUsAabw05JfJpqJXnTKOob9dNxS8VoHGcveyXgQbk+wr2zw6tpG2E8L21FM69iHuGVzQeAPNtHVcg8FaRxa8tyab0eTPGF7RscMk55qZvReHjKMzdDv3HrBtquhSxEZLtZM4GL2ZUhJukrx4W1O5G8OF2kEdYNx6FYTvocyUXF2asaOPVpgp5HjygLN73GwPhe/go6s9yDZZwVBVq8YPTj8iH0DObIaNZnjM9x1yA669vZ1+C8zWk6l5P3Vp4s+qYOlHD7tKC7bV3/wBV+8OeuVjp082bNa9mm1zxI3qrOO7a/E6tGqp3S0WV+b4nmoo2vN9Q74zTY+jf4rMKso5cOTNa2Fp1Xd5PmnZ/vxMFLM9j+akN7i7H7s1t4Pat5xjKO/D5ogoVatOr0NV34xlz8PiYsRHMyNlHkuOWQcCDx/Nb0f8AJFweqzRDjF1erGutHlLx8TWDjRVLHtPQO8fRJ6TfyI8FfwWJbzeq1OBtvZsbOC0ecfB/vkyxLrvHzoIAgCAnHJVBead/xWBv23X/AMFUxbySO5sSHbnLkrfX/RZSoHoggCAIAgCAIDj7Xx5qKpH/ABk/Z1/RSUX20Vcar4ea8ClV1jxYQBAEBya7aSniuC/MRwZr6d3pUMsRCPEvUdm4irnu2XN5f2beC4ViWKWMEQpoD/Hl3kG2sYtd2hNiBb6QVeeJlL3cjo09nUKOdV7z5LT9/bFhbGcm9Nh0nPFz56i3+o+1mk+UWN1sTrqSTY2vqb1/EsVK7kt1Ky5EN27wx1fitfG0XkioGGG2/O2SOQW6iczm/WUVR2aOlgIXpssfDKvn4YpbEc4xrrHeMzQbHtG5VWrM7MXdXOVt5Xcxh9S4XLnMMbAPKL5ugLW49K/gswV2a1XaDITyTUDqLGqmmJ8mlGcX05z3hxI7i59uwq1B3zOJj47sbeP4LPx/ZGirr+yKeNzj/EAyy6bum2zvAmykOfCrOGjK5xXkempyZMOqXXA/05bAutwzgZTfgHNA7Ui5Rd4smlVp1lu1o3ILjlZK50VNUQvhlbIDI1wIBDRoRfgdescQSmLxDlRfMn2Ns2EMYpJ3i9PrdryOayUsbVS/Cz5R2a2/UeZcxxUnThwtc9XGpKnCvX471l9f78jZj6EVOB8Jzb+N3H0qJ9qc2+CfoWoXpUKMVxav88zpKqdIwVEOYsI+C6/hY3H5KSE91Nc0QVqTm4NcHfyZrY8PeHd4/NS4X/kRV2r/APmfy+5qYx06aJ3Ho38W6+mymw/ZrSj+6lTaF6mDpz45ea9SbYNIXU8JO8xtv5gvTUneC+B8qxcVGvNLm/ubi3K4QBAWbyWU9qeV9tXSW7wxo/VxVDFvtJHptiwtRcub+xNVUOwEAQBAEAQBAc7aMf8ASVX/AJMn9hW9L318Svi/+Cf/AJf2KOXXPEhAY6mdsbHPcbNaLnuCxJpK7NqcJVJKEdWcDANnK/HHlzSYaa9i91+bFj5LQNZHejtGgXMnVlUfgeqp0KGEirK8ufH+i3NlOTShoLOyc/KP4koBsfoM8lvfqe1aJEdTETn4ImayVwgKrwl+babEz/wMHmbTj9FXrHf2b7q+H5J6q51TTrcOZM+Fz9RE4va34POWs157Wgut2uvwCynY1cbtEF2XZfamtPVCT/RCP1VqlocbaXH4/gt1SnGCAqTl+jDRh81wC2R4tcZi0hhJtvIGXwzdqjqx3otHU2XV6OqpcmmVdVxe91LfpB47nWOnmK59OXbhLwserr07Uq8Fz3vk8/wzYqiDDE/g0sd4aX/NRU7qpKPO6LNdp4enUfBxl9vU6KrHRCA4+0ktmNb1m/g3/wDQruDjeTZx9s1LUow5v7f7MeMjJTxN46X8G6+lbYftVpS/dSPaK6PCU6b1y8kTfBoy2nhB3iNt/MF6amrQS8D5Vi5KVebXN/c3FuVwgCAuLYODJQQ9bszj9Z5t6LLl4h3qM9hs2G7ho/XzJAoS8EAQBAEAQBAamLC8EwOo5t/9pW0feRHVV6ck+TKIXYPChAR3axxkNPSsPSmkaPAuDRf6xB+qqmLnko8zs7HpdqVV/wAV++X3PoXDqGOniZFE0MjY0Na0bgB+vEniVULMpOTuzZQ1MTKljnuYHNL2AFzQRmaH3ylw4Xyut3FDNna5lQwUBWYJNiOPYg2mqOZlZmc193tvkLGFuZmo37+xaNXZ1YVeipRZIHYDtLELMqoZLdsbj55YgVr0SJFtLxYjwbaeS4dPDGOs8yPMY4yQnQoy9pePka/IrSSnEsRkmeZJY2809+YuzOMmpuRcj3nS9tOHVvFWK2MnvRT55lzrY5wQFO7d4SK/FqmGQnoUbeYG4Nc5wOcddnGx77KGrK1jtbOpqUGV9hZzMLXjpsvG8HfYcD+XgVzcRFwndaPM9bs+ca1G0lmuy/gftGy7Hwu3tu3va7yT5vyWtR2kqi45+pvh4XpSw89Y5fJ6P95GTC5S6Ox8phyu72rWvG0rrR5m+BqOdK0tY9l/I21CXDi17OdqmM4NAJ/M+fQK9Se5QcuZxcVB18bCnwSu/v55I/MQjNRUxQjsB7L6k+DRdWMBSuviznbfxag2+6vN/qLCAtuXoj5je4QBAEBe2DU/NU8LPixtB7w0BcebvJs9zQhuU4x5JG4tSUIAgCAIAgCA0NoH5aWpINiIX2PbkK3p5zXxIMS2qM2uT+xRi654gIDg7OM9lbQUzd4jff7hrpP7gVza8t6p8D1GDp9Fgr88/r/R9FKMrnl7w0EnQAXPcEMkG5J3vqIaquk8urqHOHWIo+gxv1bOHcAsIsYm0WoLgidrJWKV2Gly7T14v5RqB3++B3+PoWOJ0Ky/wL5F1LJzzxLKGNLnGwaCSeoAXKGUVXyBR546+oO+WZoPV0Q526//ACLWJcxmTii11sUggKs5Th7CxGirzcRPaaeY20Gpc0m2p3k/+mo6sbo6uzau67MgW08bGTPrKUtmp5COdyG/NyHeSOF99zxJGmiq1KXSR3Xk1od3D4rq9RzjnF6nMqnjoTsNwNHW4sJ18x186qQTzpS+Xx/s61ea7OKp5pZP/wAv0ZkDck1/gyD+sbvOL+Za33qduMfsSJdFiN5e7P7rT6rzNxQF01ObDZXyHdkGvde/5BTbzlBQXMqdGoVp1npuryvf7Iy7F0he+WocN5Ib46kju0HnXo8FS3Vf5HzTb+MdSe5xb3n+F++BLVfPOBAEBs4ZT87NFH8d7W/acAtZu0WyWhDfqxjzaL5XHPchAEAQBAEAQBAcfa+XJRVJ64y37fR/VSUVeaKuNlu4eb8PuUquseLPMjw1pcdwBJ8BdG7ZmYxcmkuJqcg1E6avqKkgWZGQT/yTO0t4Nk/+lchO7uewxNoU1Bfti+Vk5xH+UCrMOGVrxcHmXNBG8F4yAj7SMloq9RGvyYU4jwmiaOMebxkc5539rlhaGcQ71GShZISjKT3ja5wGgdK64Gl+dpydR3uB79VrxOi88N+8y81sc4inKjivsXC6p1+k9nNN4G8vRNu0NLj4LD0J8PHeqI5vI1SNp8MhaS1sk7nzZC4ZiCcrSBe9ixjSi0N8U3Kb8MierJVCA166ijnYY5Y2SMdva9oc021Gh7UNlJp3RT7aGLCsUqaR4Ap6sB8GbVmuYGI303lzdeAb1qvWjxR3sBXUo2kRLaXA3YdO4hpdSSnQ7wwu+Ae7t3i28gqCpDpFde8jp4at1ebjLOEtf39ujxA3KxoJBsN/YNxXPk7ybSPQ0koU0m724/A/IpXSnLBG+Z3UwXaP5nbgpYYeTzlkipW2jShlDtPw0+pp41TVkZZFLCIzNozpAk6gG9nG28b7K5Rwsd5NO7OPjdqVOikpxSVvnZakxw+kEMTI27mi3eeJ8Tcr0UIqMUkfM69Z1qjm+JsLYiCAICQbB03OV0PU27j9Vpt/UWqHEO1NnQ2XDexMfDMuJcs9cEAQBAEAQBAEBFuUioDKFzfjva0eBz/4qxhVeocza01HDNc2l+fwVMukeUOZtLPkpZj1ty/bOX9VFXdqbLmz6e/iYLxv9MycchtG2HCzMbDnJHvc46WbH0d/UMrj4lc2Oh38W71LB+1WK15c/DKWIUwvkmnNjLl0uxpcLAkHeD2kbku+A6KlDKbz8CPbZ4pjc1DPT1WHiz8vvsF3ZQx7X3c1rn3vl36WWHclpRoqalGX1JZyWbSU78PpoHzRMnjaWOic4NkGR7gOibE9EA6dayiDEU5b7aWRPFkrlD8psnsHaCCqNw08zKSOLWHI4fZZbxWr1OjQ7dFxL3BvqNQtjnFK8vmNGSWmoYwXFvvjwBcl77tY0Aa3tmNvphaTaSzOhgqesvkcHZjZCrOJ08MjXMljMcz5bhwZDHYNykH6IYG/oNKuGrxxH+Sm+zodPFTo0cK6co9tvXw8Pz/o+iVdPNmtiNfFTxulmkZHG3e5xAA7O88BvKG0YuTsiDN2wrsScW4XTBkPGrqQWsN7/wCmweVu+l2gLF+RY6KEP+R58kbFVyfurIHsxCrfUyEdB4jjZzLr3Jjs29jYBwvYgbrgELGFXUXeCsQJu1TaEVFFXh8z4XmMHKDz0fwS4ONt1jqdxG83VeVN3yO7RxKlT7RH2GCV2enwu4OodLK/m9eplwCOy5Wc1qwrPOMTsR1uJFoa19NTMG5sTAbW4AEEDwK1tEk/yeCNDEMBnqXNfNVue9nknJbLrfSzhxWYz3dEaTouatJ3NabEqihe0TuE0Ttz7WcOvx42N79au0sXL+WZw8ZsWm1enk/L+iUxvDgHNNwRcEbiDuK6Sd80eVlFxbT1R6QwEBOeSqmvLPJ8VgaPrm/+A86qYt5JHc2JC8pz5K31/wBFkqgeiCAIAgCAIAgCArrlVq7vgiB3AvI/mOVv5OV7CR1Z5/bdTOEPn6fkgSuHBIPtNj7Z4jGxjg3P5Z8lwbfd42K59fEKa3Uel2fs2dCaqTfDQuvkjjZLglPG4Ne0iZsjTYgh00l2uHa0jQ8CFAtCTE3VVsm0UYY0NaA1rQAABYAAWAA4BZK97ntDBxcd2Uoq6/sinjkda2e2WSw3DO2zrdl0JIVZw0ZT+1+BPoqyOkwurrXTOBc6ASFrY22uPfA5oGg3Ebra6i+kmonRw6dbWKNfbqHFcVfDnw98fNAtBF3F2bL5TibHVt7gDeVq6kWT0sJKnexK8B2axWWBjKyvmga0Na2KEtDwxosA6VltftdpUcq3InhgIayRyMNw6Clr5amSLEpXRNHNc7FJJJLKAffS8Ny7srWgnS1zawXO2hHEV4KlTtZ6u/lz+P0J6UIU5Xs8tMjxhO1lVhlc51WyN/sn32oZGwvqIm5LRRk3AFrCzSTYEk6ldDC04Uaapw0RQxlCVV3ep0No+U6tlzvw6nkEDI7yvmh1Y65u4EPLbAFuhHA7wp3NFangcryOxsXsi2ujhrsRm9nSPGaNpN4I2ngGWALtOkCAARa1xdbJcyCrV3G4QVvuWQBbRZKpxtsccFBRT1BtdjegDxkdowfaIv2XQ3pQ35JHzdhNRA0uqapxkle4uDfKcXE3L3cLkk2v3qGV3kjvU1CKu/ob52pnmJbTwX7bFxt1m1gPFa7iWpJ0sn7qMkdHiMvlyiIHtAI7sg/VLxRndqPVnv3OVHGsk/r/AHrG8uRnopd4xV2zVTI0NNRzgBvZ+bQ9d9VlSXIxKlJ8TapMRnpWNZUQksYLc5GQ6zQNC4fror1HGJJRkedxuxJSk6lN652fqdOkx2nl0bK2/U7om/1rX8FcjWhLRnFq4DEU/ei/ln9joqQqFq8mlLko8/yj3HwbZv5tK52KleduR6rZFPdw9+bv+PwS1VjqBAEAQBAEAQBAU3txV87XTdTSGD6gsf6sy6mHjamjyG06m/iZeGX78yC7VVrmsbDHcyzHI0DfYkDTtJIHiepaYqruQJdk4Xpqu89I/fh6ljUGAxR0bKR7WvjDA1wI0c7eXdhLrm+8LykqknPfWp7lRSjukUdgVdg7zLhb3SRON5Kd9ncNDbTN1dGzt28XV6jjE8p5FOvhIzRIsC5ZKSVwZVRyUr72JPTjBBtqQA4eLdOtXlJM5U8HNaZlgYdiUNSzPBLHK34zHBw7jbcexbFWUXHJo20NSnti62KTGcUlmkYJ3SmKFpNnFjXuBDb7zZkY0136KvWuejwCior4FlKudExVcwYxzjmNhfotL3eDWglx7AEMN2RWtV7OcH83Pic3EuextDA0HeXPkAdYa3DANOIUuXh9ys97g39jW5N8DnZWOmgqBJDqKmQNJjkebnmoXP6T8psTJp48czatZmKMHvXT+JYG0O0VHStc2qmjF22MZ6T3NdpbILusb9VlGot6Fic4x1IXyMY8IqqooAX8y4ukp+cGV4tqWkdrbO006JPFW4O6OBjaS95Fj7UbWUmGszVEgDiLtjbrK/8Alb1aWubDtW5Sp0pTeRTW1u0dVj2VjYhBSsfmbm1c5wBAcTxNidALC51KilNHVw2D3czWw/ZaCKxcOcd1u3fZ3ee6ic2y/GlFHbjYGiwAA6gLDzLUlP1AEAQBAc2swCnluXRgHrb0T6ND4rZSaNHTi+Bz27Nvi/29RIzsdq0+bT0KWFeUdCpW2fRq+8k/3mTXY/lOnw/m6fEYgYB0W1EQ8m53vaPKGvAB2m5yzv77uzVUOhiopZIu2mqGysa9jmuY4BzXNN2ua4XBBG8EIDIgCAIAgCAIAgKFxioBlnkJsC97iTwBcTddiOUFfkeIrXnWlbi35sj/ACf05r8QfVPHvcI6APxjcNHeBmceo2XA2hX3vn9j2mzcIqFNR5a/Etdcg6gQHE2g2Tpa7WWPp2tzjDlf59zvrAqWnWnT0ZpKnGWpBMW5PpKFr6mnrTGIwXXdmjeAOAfGSST3DWyuU8ZvNJr6FeeHVvUkmyVbtK+ljqI2RVUUgJY2YsbJlDrXvmYdbEgkm414i97eZQlhab8DFsjybVFXUVhxKkfBzpM0dRHI0OilL7ljQHOuDmvqDbJ23WCxFbqSRJKiLFsLAbJCcSgBAbNDpUgaAc5FYlx7RfdclRSpJ6FqGIayeZ7ptoaua4bhOID+YNj333F5HoWvRM36zHkR/Etk8RxImI4f7HY4jNNU1T5ywA6GNvOdE6bgCDpfRSRhYhnVUuHmSCLkXjjAbFiFdGziwOABJ32tYDzFbWREpNaMgGy3sXCqirgrmMZVQuJEzruzsI0yDWziHA6akO7FUxUKkrbunImpSitTlbQ7Qurq6GagZJHLELc8bAnXQkahoHS3k3BtbSykw9N0o9pmtRKq7JGSh2cu8zVLzPKTclxLhfrJdq89/mW7m2SU6EYnfWhOEAQBAEAQBAEAQHieFr2lrgC0ixB3FDDVzucku07qGoGGVDrwyEmke7g4nWEndqSbfS/nFpou6Kc4brLrWxoEAQBAEAQBAfLu3VU5h9ix5i978th5Vg6wbbrcdPA9avYmtaFuZ53ZeDvWlN6Rdl8f6LH2TwNtDSxwixd5Ujh8J7t57hoB2ALy9ap0k3I9hCO6rHYUZuEAQEO5RsPqJ2RhjWvpo3c5OznRG97Wm5GZwytaG3N9dTe2gVrCzhGXa14ENZSayOrgG3OLVkUb6Ghoo6cdBjJJDfKzSzMpbYC1vJ4di6hUJLRbdVTCRWYZUxC4s+Bzalve5rLOA7g5AZ5+VLC4/wDUnkjI3h9PUNIPUbxb0B5j5TKSUf8ATRVlVr/Bp327y6TK0DvKA1qnbbESfesIkLbeVLUwxm/Vl1/NAQvablrq4DLTiijgqRYZjMJgy4B8lrQHGx06Wh3g7kBAmYLUV0pqK6V7nP1Id5ZHAHgwdg3brBaOfInhRbzZJ6anbG0NY0NaOAURYSSyRkQyEAQBAEAQBAEAQBAEBx9qqYugL23D4iHtcDYix1seGmvgFtB2ZHVjeJ9C7I4qayhpahws6WJrndWYjpW7L3UxTOugCAIAgCA5u0WNRUNNNUzHoRNuQN7jua0driQB2lAfP3J7Qvr62fEZmgDO4sHwecfr0exjSAL9Y4hU8bWdt3iyXDUlHRZepaC5pcCAIAgNbE6FtRFJE++V7crspsbHqKzGTi7ow1dWI1/3cUGlmSNI3OEjs3p0VjrdXmR9DE34MAnh/wBviFYwcGyFszR3CQbuxbrGz4pGroLgbTZMVbuqqWT+enLf7JFIscu6a9A+ZpV1Dis174kIh1RQAf1Zs3pWOvf9fMdB4kA5QsFFJEznqypqZnnoNeSWgN3udmJO42Gu89hUtCvKq9MjSpTUFqcrYnCszjO4aN0YOt3xvD8z2Keb4G1GH8iaqIshAEAQBAEAQBAEAQBAEAQGGtZmikb1scPOCsow9C1ORd4dglFbgJB5p5ApygTZAEAQBAEBUX/aNgqHUdO5n+3bIeeA3hxAEbj9Hyx3lvWLAVzg3KUKWCOGOkblY21+c1J4uPQ3k3Piqc8JvycnInjWsrWOnHyui/SpCB2S39BjCjeB/wC3kbdY8DYZytQW1p5QexzT6ljqUuZnp1yNhvKvR8Yqn7LD/wC4tepT5odPE2IuU+hcLnn29hYL/wBLiFh4Op4GemibLeUbDj/GcO+N/wCjVr1WryM9NAzs2+w4/wDiQO9kg/wWOrVeRnpYczaZtdQndVQ+Lrfmtegqd1mekjzM7NpKN26qpvvWA+Yla9FU7r+hnfjzNlmKQG9poTbfaRpsOvesbkuTM7y5lE7SYk/Eq5zm6hzskQ6owTl7uLj3ldelBU4WKcm5yJzQ0rYY2Rt3NFu/rJ7Sblat3LaVlYzrBkIAgCAIAgCAIAgCAIAgCAx1T8rHu6mk+YIjD0LR5FY8uCUfaJD555CrBQJugCAIAgCA1cToI6mGSGVuaORpa9vW1wsdRqD2jcgPljavk5rqOomYynqJoWuOSVkbnhzN4JLRobEX7QUBFJ6KSM5XxvaepzSD5iFmzNd+OlzAsGwQBAEAQBAEAQEv2Gw3yp3D6LP8j+nnUc3wLFGP8iYKMsBAEAQBAEAQBAEAQBAEAQBAczaafJSynrbl+2bfkSto6mlR2iy6eSSHJg1CL397Lvtvc63pUxSJcgCAIAgCAIAgIptrsr7LHOxWEzRa24SAcCeDhwPgesWaFfcyehy9o7P6wt+HvLzKqngLXFr2kOBsWuGoI6wV0E01c8vKMoSs8mjAaZh+Az7I9Sbq5GekmuL+pifhsJ3xRH6jfUsOnB8EbrE1lpN/VmM4PTn+DF9kepY6KHJG6xmI77+p4dgNMf4LPNb8ljoafI2WPxK/mzCdmaQ/wh9p/wC5a9Xp8jdbTxXf8l6GOXZeksTkygak53aAcdSsPD0+RvHamLvbev8AJehB3U7ZqjJADlc6zL33dZ9JXOm43dtD1OHjUcIqp73Esykp2xMaxu5osPDiqrdzppWVjKhkIAgCAIAgCAIAgCAIAgCAICJ7e1dmxxA7zmPcNB+Z8ykguJBXeiPpTYal5nDaFhFi2niv/MYwT6SVIVjuIAgCAIAgCAIAgOJtBsxBWAlwyyW0kb5X1vjDsPgQpadaUNNCnisDSxC7Ss+f7qV9i2w9VBctAmb1s8q3aw6+a6uwxMJa5HAr7Jr0849peGv09LkcmicwlrgWuG8OBB8xVhNPQ50oSi7SVjwhqEAQES22xfKOYYdTrIR1cG+O89lutU8VVt2F8zu7Iwd30018PU/diMMytM7hq7RnY3ifE6eHaubN8D1VGH8iVKMnCAIAgCAIAgCAIAgCAIAgCAICA4uw1mIthafKkZC3sJcG/wBxKmisinVd5H2BGwNAAFgBYDqAWxGekAQBAEAQBAEAQBAEB5kYHCxAI6iLhDDSepoTYDSvN3U8JJ3nI257zZbqpNaNkMsLRk7uC+hgdstRk39jx+At+S26apzNHgcP3EcHbSPD8Lo5KmSCIlukbDf3yUg5Wb+NrnqAJ4J01TmOo4fuI+acMpH11S4u+E4vkIFgATewG4X3AepQzlxZbpUllGKskWNGwNAaAAALADcAOCgL56QBAEAQBAEAQBAEAQBAEAQBAYK6o5qN7/itJ8w3LKzMN2VzgcjeHGqxmmLhmEZdM4n6AJaftlinKB9VIAgCAIAgCAIAgCAIAgCAIAgOTj2FwVIYJ4YpgLkCRjXgHTUBwNkBgwzZqiYHZKSlbc65YYxe3XZqxZGVJrQ3faKl+bU/3TPUlkZ35cx7RUvzan+6Z6kshvy5j2ipfm1P90z1JZDflzHtFS/Nqf7pnqSyG/LmPaKl+bU/3TPUlkN+XMe0VL82p/umepLIb8uY9oqX5tT/AHTPUlkN+XMe0VL82p/umepLIb8uY9oqX5tT/dM9SWQ35cx7RUvzan+6Z6kshvy5j2ipfm1P90z1JZDflzHtFS/Nqf7pnqSyG/LmPaKl+bU/3TPUlkN+XMe0VL82p/umepLIb8uY9oqX5tT/AHTPUlkN+XM8ybPUjgQ6lpiDvBiYQfAtSyMOTfE/cPwGlp3F8FNTxPIyl0cTGOykgkXaAbXANuwLJg6KAIAgCA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5" descr="data:image/jpeg;base64,/9j/4AAQSkZJRgABAQAAAQABAAD/2wCEAAkGBxQSEhQUEhQVFBQXFxcYGRcXGRQYFxYYGhoYGhcVGBQYHCggGBolHBcYITEhJSkrLi8uFx8zODMsNygtLisBCgoKDg0OGxAQGywkICYvLCwuMDcvLSwsLCwsLDQsLDAsLCwsLC0sLCwsLywsLCwsLCwsLCwsLCwsLCwsLCwsLP/AABEIAMoA+QMBIgACEQEDEQH/xAAcAAACAwEBAQEAAAAAAAAAAAAFBgAEBwMCAQj/xABNEAABAwEEBQcGCgkDAwUBAAABAAIRAwQFEiEGMUFRcRMiYYGRobEUMlKSwdEVFiMzQmJysuHwB0NTc4KiwtLxJGOzNYPiNGSTo9Ml/8QAGgEAAgMBAQAAAAAAAAAAAAAAAwQAAQIFBv/EADMRAAIBAgUCBAQEBwEAAAAAAAABAgMRBBIhMVETQQUUMnEigZGxNEJh0RUzocHh8PEj/9oADAMBAAIRAxEAPwBu+N1p3s9X8VPjdad7PV/FAlFqwfKg78brTvZ6v4qfG6072er+KBKKEyoO/G6072er+KnxutO9nq/igSiliZUNl0aQWiq44i3CBsbtOr2olaL3qBriCJDSdW4IXdlm5OmBtOZ4n8x1LpbD8m/7DvAoM5b2FZSvLQFs0wtOCm6WS5oJ5u0gdKnxwtO9nq/igFP5ul9hvgFFvAfHh4ylq9fuEnow/wDHC072er+KnxwtO9nq/igCibyx4Mh/44Wnez1fxU+OFp3s9X8UAUUyx4IPF2X/AFn0w5xbMnUNxVr4Xq7x2IDcfzI4u8VfQ2lcw2y/8L1d47FPhervHYqCiqyKuy/8L1d47FPhervHYqCilkS7L/wvV3jsU+F6u8dioKKWRLsv/C9XeOxT4Xq7x2KgopZEuy4+/Kg3dgXVl6Vi3FlHAdqFV2yFys9uNEyc2HX0dP5/wjWrTp1Ldi7hj4Yq729inwvV3jsXHFTqZtcGuPVP56FxqUi3WPcj0q0KnuS7LnwvV3jsU+F6u8dioKI9kVdhWx3nUc9rTEE7kdStdvzrOKaViRuJj6iiKXLYMZxuHNGobz7go3YZlJRV2fLuukv5z5Ddg2n3BXrysNNtF2FoBEEHbrG3WUTVO+T8i/q+8ELM2xbO5SQrq/c1kxvk+a3Pidg9vUqVKmXENaJJ1JrsVmFNgaOs7ztK3J2QarOysd1wt/zVT7D/ALpXdV7z+Zq/u3/dKBLZiq3E5nzdL923wCi+jzKf7tvguVckNcRrgxxhG8P/AA0Pb+4efqK1e8Wtfgwvc7XDRMZTq25Z5L2y8KZMYg07nS09joQ3R2i6rbabQec7HmZ2McfYnq06PODHF7qZABJBkjLiEZ1WmayKwABX1UrysjKbWupjAcbBzSQIJzBAyV1EhPMYlGwyXH8yOLvFX1QuP5kcXeKl7W11INwgZzmdkRs61XcF3PtvvmhRdhq1WsdEwZmMxOQ6D2KqNKLJ+3Z/N7ksPs7bXeFJlfnNNI5AlurGRm2NqPP0Osrf1Mjfjqf3IMp5XYmxZ+NFk/bs71BpNZjqqtPW33quNGrKP1Lf5j4lexcFm/YU/VBWeqyaHb4x0dhJ4Fn9y+fGFmynUPDkv/0XkXJZh+oo+oz3KlfVgpU2MLKVNh5WmJaxoObt4CnUZFYZKNTE1rhqcAROvMTmva4WD5qn9hn3QutSoGglxgDajEPSp1GQSEMtd8uLvk8mjfrdx6OhXbPbm1RueNY39I3pfF0XKF+C7FHl+RqYHeY7Np3bx1eCNWa1wMJMtPcdhHQl3SJ+JuH0edPTsHZ4qlYquJoJ17VzEmrSRm9h1BUXiiMl7XZhJyimyyzdvzrOKaUsXdTIqUyRkTkmdYk09UbiY+m6xNApsA1YR4a0oohd16GnzXDE3vHD3KpK6DVYuS0GReK9IPaWu1FebNaW1BLTPiOIXVCFditY7Ayl5oMnaczwVlUr6t4oUX1TEtGQcYBccgFk17aZ2yqCOUwMDsiwYCesHMZe9U2EjGU9TZBVbiwyMWvDImN8a1XvY/IVv3VT7pWWXHo5VtdN7zWqMqsJIMOcXucSZL8QJOyROtWdFbVVs5tFjqB0chVOHWGuDHu5Rp9EtMHpDelClUTTQWWHlFKXYOfRp/Yb4LyRK9OGTPsN8F8TmA/DQ9jE/UwboUIvGjwqf8dRPmkQqugNaTTiTGcnpjYEkaKNi86Y/e/8dRaoqn6gq2RmV8eaz97T+8uy66U1A6oC3Ua7OuNvWRPWuSNR2MTGS4/mRxd4rlpAz5MHc4d4K63H8yOLvFer4bNF3RB7CFruB7ildJ//AKdDppv8Ki0BZ9dn/U7P+7f92otBS1X1MqRwq2fd2KsRCILy9gOtDKKCF6R/NN/e0f8AkaEXqsgwg+k3zI/e0P8AlYrRFuGLv+ap/YZ90KhpDTJa1w1AmRxiD7OtX7vM0qZ+oz7oSRpDp/ydoq2dtnx02cx1RziGl5jmCBkQXb5yTSdjS3L9Ki52TQT+d6IULkqugtwTrjEJHUlvRzTqzOJpVPkXgmS4yyQY86BA6o6UzWkvAxiuANYhjCDwzk8ZSdbF1FKyVl9y2zjetzVxTe5wGqScTeJ255Sg11OycOme3/CsWa9qlWoeVeXTTe0bhzSdW/JD7vqw7PaI69iWUG/hB2NBs1QOY0jUQF1L2szdmdjfa7cEIueuRSjcTB6OHGVxtVmfWMOcWU9oGb3/AGnagOjNGxNez6cfmasd7BpJUq2+kxjhyRcGxAMkAkuB16+nUAtGWN6LAC30Y1cqY4c6Fsq3RVomoGPqKKxY7E6qeaMtrjqHvPQmBtu250ujFyrcPX9nbP51wmhV7FY20mw3XtO0qwgyd2KVJZmZP+lvH5VSmeT5EYN2LE/HHTGCeiEoOqksY1whoJhxGzUQDtA9y0/9JWjVW0inWow402uDmaiW+dLd5yOW3KEt6IWltemKNSk13I85riARJcTqI5pz64QZvLqN4eKnZXHTRCgadnbha98xiMZgnnQWj7WoahCr31dp8oNpYQGOsloZUn6XNBphu/OT/B0ozdlTDTJZiM625a8pIy3Lzank2KqCCIoviY9AiUreDd1fZjldSVJp2toAX6m/Zb4LyvVTZ9lvgvK62C/Dw9kcuW7BdUOpV+Vp1WU6gGUlsgEFpMOBGclXDfVucIFpa4HcKPjhX3Ra92We11HWh+EGmWA4XHPGCBDRuBRa87xslV5OOzuadUwO0PiCiOzeqLcmkAaVGs7Dyr8muBw4W7OkcVfVW7gMJwxhL6kRqjG4COiAFZRIpJaFNsZbj+ZHF3irNsZNN43tPgqtxfNDiUQWHuCe4h3d/wBSs32H/dqLQkg2azubb6FQiGUw8OdsGTwOk5kat6bKt90xqDn/AMo7Tn3JWtJKTNOLYSUXG77TytMvLQ2HQIk7BMk69fcuyHGVzLVjjam5TuS3pi/DZHuGtrqThxFRhTS4SISrpq3/AEdbowf8jVpFILXD/wCls/7ml9xqyz9LdchzMIwsOMiNXKY2OcT9YgA9XQtNueqW2Kg4CSKFLX9hqB3ldtKtTLarQ8PzIPRIBB1h2vMKsRVySijp4PC9WnN99l9zBqtoJe53pF3Y6cu9OP6P78Ia+zPJIILqcnUfptG4Ec6Og71NMtD6NkocrTqPnGG4X4SCDOTSADIjs4Zqtx1C20USNfKNHUSAR2ErV41I6CtajKm8stzWKNTC4EbF9srCXsA1lwHeuaL6OUhjdUcQAwazqBOUzwlLuWXUVQzMaGNA1AQOtc7baQxpz50GBtJjJDq9r5chlIYoOzadk7hxXazXO92LlA5hGqdrt/SFqlhFP4py147mwTok0i22cHLn+wraFluj1Mi10Q4Zh/ZkVqKadPJoairGdWG5dtX1R7T7kZYwAQAABsCUzpMdlZvXTcfAhfPjS79pRPGnVHg5c3+I0nvf6G5U5y3G5RJbtMqg+hSd0txjxXunpo85cgCehx/tK152jyY6M+BxQO/6gLmtGwEnrj3d6G27SerhaAwUiTmcQccI15FsD/K8slx3kntJVOvGrB5O1h7C4eUJqU9OAlYHsLDTJcMU7wcwBk4cF1tll5Kx1mAkgU6mZicwd3FfWubZmzgLzhJOGMRiJgHYAZ6kIvLSulVo1KYZUBc1zROGMxGcFDWSEc0nunYJi6s3/wCaWmmpwq6+oeAUbRcRIaSN8GO1eOUDgCNRA8Am7RG1ipSfRqZtbBG8AkzHA/eXVoScMNC3C+xz5bti0+7HEamuynIgyNscNyo+TsnzWzwEp8tdwuDXGm4O+kIyOLUCOI18OlE7NdTDRwPaDMkyAcJdmY3ROxZp4id7TRuo6WVOG/BmgEaslF6c0gkHWDB4heU8CGS4vmhxKIIfcXzQ4lXqroaTuBPYEJmHuCLvsTaznFxMSTlG/wDFdr5szKdMBrQCXa9ZiDtPUu+j7IZP52/guGkbpLGjcT2wB4LmSBxk5VLX0Cl2UsNnp9PO7SSO6F1XC9bb5PRqHDiFKk04QYmDBz4JQH6RqW2jUH8TFqjrENNajslzTqn/AKSt0hvc9qoN/SLZ9tKt/wDWf6kP0j0zoWizPpMZVDnYYxBgAhwJzDjsG5GSM2GG77OKt30WEEzQpZAkGQ1pGY6QhVvtTaVN9R84WNLjGZgbAjFy4vIaGAS7kacah9EZ5qj8HuDCXRG1uvLbOxYxUI2Um9eOTp+H4lwfS5f0ZkX6Rrxp161J1GryjRT1AnC0lx2HUSIngFQ0LsBqWljyDgpEPJ6Rm0dsHgCtFGgthNQucxwbmcIe4N1E4QBmJPSu7X0GNDKNmp02DcXTxJBEnpMrMKyStHsCx0KkJ5p9/oc65BMt1HZuKu2SxVcIdyTqlPzsI27JLW5/npVKiW4hjHMkSBu2p9shxYeTzmMMd0bkKrUs9hBag+7LxpOAayGEfQyGfRvRe+dJqdJvNHKO3fRB3Hf1KrplRY5lNrg01DmXgDFAEa9xJ7ki1iZgmYyQoRTehLj1o6fKH2evkHh5DwMgYkZDhHatCWb/AKOzs/3f6R7lpC6d7xQSOxgvwR9fu/Fffgj657PxRCrVDRJngBJPABCfh4nNlCoQcwSWNkbDrKM4UlukXdnb4I+uez8V9stfknFsy327wh3xnOMMdSDSSBOOYng1WGNJMAEk7BmSuL4vOGWMIr9To+Hxu3L5HtznVH7y4wBx1BNd22TAeTfznAAtcJEgecB0j2Deh1z3Rm8V6bgcOU6ukgj6WpFqTKhDQfOY7m1DliA3t1yRkRGyVzMJXVKp8Xpej9v8HRqQzLTcvWx0PpH6xHURHtQGpd4qnBqdSwvafqnzmuO7E08MkYsb212MeSB9LCD5p3E7R2Knel4AYREUi+C4ZTrk8NafqVFFRafpbafKf/AeTMmpLcuWC7aYaDk+duzgAu9D5GqHNyGfNxAAgjcdRnqyQa8KWAgt807vf0qmznODdpTdOM6sOs56f72FJypxfSUDRrtvAPEgEQYIMdogkIo106kJuwTRA+kwAHpGw/ncrVGphPQiwd4pnKrRyTcUrCHpNZuTtNQbHHGP4sz3z2IWnDTuySKdUbJYeBzb/V2pPXRpu8URbDJcXzQ4ld7ydFJ/CO3L2rhcXzQ4lfb5Pycb3Ae32IVV2TK7ly6WRSaqFpGO1sbuLe7nFErNWYGgY26vSHvVG6BjtdR2xuLPsaO6Vzqj3BYdPNdl+0UuU8oziQGA+OSCi4Btf/KPejVN/MH1i5x6yY7l8TmFTjD3DzeoG+LtPaSepvuXezXHQZPybHz6TWH2IkoQmGzFwfaqha0NpMBAyABa1oA1cB0AIFQtj8dXlTJAwBrfNBOuOEK3eFqqB5gOY3UBGvpkoK2rieWt1Ay49J2cZ1lIvDTnP42tf6DNBqm+o+2y5f7I83tUdyZjoB4H8965aNU6VR5p1BJObTLhq1tyPX1FcK1txioIgACB/EB7VRs1Yse141tIPZsTc6MenkjoYqTlUeaTuxiv2zUWBopRikhwDiSOInLNVLBe1ah80/D1NPZiBhcLXWNR5fhjEdQmJy27Tq7VbtNzVKdPlHRlGIDW0HIE9cDrC5qSSSkLnq0X3UqGapDnRAOQ3xkMtqGkRr1r4ibqAe0TkYGe1Hp0s17FpXCOgzyLRTgxL4PSIWtrJtDqRbaaQP7T2Fa0mLNRSYSOx+ctL3FlShUzgTP8Lmu9q94S2mQzW3E1v8JIHght9gmmMyYPjl7kRsNXE0He1p7sLv52vUqeojFTEZnbMztlON21y8Mc04S6M9UGYOfQUtXzSw1XRth3br75RHRoktqDY3C7tkHwHauZ4lSzUs/A9galqmXk1WzWcMEDrJzJO8k6yhF734GSykZdqLtjeG8oFaLzqvEOqOI3CBPGIlfLDZ8R2Zb/AHDM9y8/Y7J2pve2lIPM2na0zBA4zPajl5WU+SQRm0B/AzLu4lL9upvGb3SMg0DV1N2KswuPNBOeyfYiXlKyM6LUI3bepptcHEvhuFjD5uZkk9AgdqqULY4VA/bPARu6FXIVm77Jyro1AZk9HvUUpR0TJZPUeNHL9LrTycENewtH7xuZB7Y6wmhjoWc1K5xNLTGEjCdsiM+4diMWjSysfMayn0gYndrsu5enwtCo6UXLc4GLyyqtxG+9bIKtnewZy0lvEZt7wFmKJi/7TM8s7+WOyIQxPUoOCswEVYZLi+aHErreFkNQAAxBnVrXC5HAURJAzKu+Ut3+KxUcdVJla30Az7oqDVhPX713sFo8nFQPaQ57ebqIynXB3lGWMJEgGOBHihF8kcwggkGCMvDqStSlDK3Fm1J31LtgfNNp6FYXGyMIbmCM9oIXZM0neCMNakUXKpaGjWcu5C7w0jpUTBa93S3DHaSoqsG8qeoXy9XLmyuxS0rvcMBZMRmZ2mJH8IGf+EHutkUwTrdzjPT+CHaVW0Wuqx7QWtDcLmmJeAZGY4lfW3m7DBA1QDqhGRhFElRcy/nBvQT2R71TvO8GUnUxUktJlzWwSQNQgkZTHEAhZlLKrhKcM8lHk0Cz2XlrFTAHOA5vFpIPbCO3bUbUawuEtqNAcDtDhBHf3JPua8OTDXsEMcAS2IyOc4R9KEeZe1JpwHE2cxlIzJ3dMriVLt6c3C4zByw0km7p7MBXvYHWWs5hzjNrjtadR47OIK8WKoS/nk5jIbEU0gtLrRUY4jmjKNwyk9earWuzYxlk4aj7EbqyUV2uIthfRtv+qo/b9hWoLK9EahdaKM6w+D1ArVUzSqSmvi7BIO6PzXa6eJjh0Ht2d653BVlkei4jqcJb3tqdqtIISab6jRIxNIH3h7W/xJiqu5ZzvSvjquI1ahwH5KY9B7KcNV5810NHTE4vEBKQWh3TRq06NMENyaObqjr38VyfE6mWll5HsBTvUzcBKyaOmJdhM6hJ1bDltXQaOQZBg8T/AGqj5OYcS3nHU2TlxMqlyTg5rXGJIGRzAJiUlB4J2VpXGZLFq7vEO2m5ajxB5PoMvnuavNi0dc0kuc2eiT7lY+Lrf2j+5LOI7yuxSwNGlJTitUcueOrTjlbGO0aO4/pgHfh8c16sVwmmHDlMnR9DdP1ulLWI7ypiO8ok8LRnPqOOpiOLqxjlT0Gv4G+v/L/5L18DD9ofUH9yUiVE1nYHOxt+Bh6Z9Uf3L226Wg+e71R70nqKnJvQmdjt5Fue7saiVktDWNAwAuAALtRJ36slnDWE6gTwBX11NwgEETqyOfBBdGD7F9SRqVG3hxggidW1VrVcdOo8vJcCd2EDwQbR6i7ydkA54jqPpFX3AjI5FWqEFsi+o+4WstlwNw4nOH1oMdyq3rTDWEjXI7CVRQHTi8jZ7FVc2A90U2avOecMwdcCT1KSpLK1HQJRrZakW13M/vzTuoy1AMLTZ6dZgJAJc8NINRskxBzGQzC0fTC4sTG1LOHPxOHNaJAaWnnCNmQ7VgVopjk6gH0KndGFb3+j/lKt22epUGGKcc6RLWS1r8xmC0Az0rNOnFW02D1cTVd3ff7biw64rQBJovAG+B4lBPhCn6Y7/ctHv6/bJyGGnWovq804Wva5xI1jImFjDtZnXKZzAEGaNqDqxIzApnxBOtLV7VS50nWZVwGNSo3gMx1oVV/CMYb+YjS7CZpU41YG/dCuWhsvpHfHdn7UlWa+4NjYHQ0M+U6dbADwwz1p95P5udY/tXNl8L+p0PGa0Zwgl+v2R0eo1y8VqgGZMBc6FXHqGWobyeCdp0YzoqMt9ziJK1g3o2P9VR+37CtPWX6Nn/U0ftewrT0LDxai78mqex+ckFda2GoTVpF8ZYRULNR2nCSe5GkBvWlhqHpz9/gnamxYWst5WAEONkqtcNraxfHU+Amu4LxoWkuZRNUOa3FFRrDlIEAtOesLM0Z0UvPyarUqf7NQDpdkWjtaElVw9Or61cJCtOn6GNda9JLm04JBLZJAggwcjtkFcDZjjaXEgyHapBgg6wT4JdupxNME5mTmdpmZRPy6pPnu7SlqeCp05Xii6uMqzWVvQ0x5iVn4T7XPNcfqnwSEF1WJEUUUVEIooooQiiiihBi0UdlUHS3+pGaTorz6NCse9iB6KHOpwb/UjD3Q6ufRslTvP/ir7FrcM6PMw2WgP9tp7RPtXO8xz+pezUNOjTaMjgaOADRKokqI1J6WPiQ/0qUarxZg0A02vc5wBbjL4hmFk4nAAumAYnNPiG1LqY6o+rMvdDZIBwtAHMB2CZPFxQ69TJG4fB0OtUy3sYrYrle7lZiHOzBOGMyc5znPci172u01o5esawbEDGC0RkIYMh2J3v8AucVAea0VmZtcQDMfRO9p7taS22kuAL65bOWBjSHA6oyzBQadXOg+Kw0qMrPVPYEtcQZGRCt2ymHYagyDsnbcLvd+dqs2izAiTjB2PqvA/lzJVOhV5MlrhLXaxnmPSEo8XYWPla73t2SN7c+7WvVpuoVKMsxYx9EnbtGr85IvYjzYBxAaj0bAekalYRXFNGoycXdC1opc5q1+eIbSMuG9w81vTnnwC0i76ssz2ZdSB3ZYeTFSq05vqYj0Q1rfEHtV+zVsLXb8o45pSdKLeWRVao6ktT7b60ujYPFNGjl3w1r3DZzR4uQC7rG3EDVmNcDWehGrTfDjkwBg7T7gmKUJatmEmMV22FnlDHxzscz1RHBOSTtHmkGliJLiZJOvOTCcVU1Y1E/OKHXzSlocNh7j/hEVEZq6sQViomgida4mysP0R2BLzhJelXLQHsluLBEAjsParRvZseae5WjZGO1tGW7LwXw3bT9Hvd70Ki3VWa1ipQRqtod8k4/UJ/lSOnOuf9MT/tf0pLc2QQdRTLFz4ag3jtC+cs30m9oQuqTTeQ2I6Q1w7HArrTvMjXToO40af9ICzcZVBNXuX+Wb6Te0L6HjeO0Kuy92fSstnPAPb/UV1+F7PtsVPqe4exS5PL/qdZUlFtHtIWOqspU7M1gdP0y4CASThLc9S+6R23HUcyGBrTlDQDMZyRrzlWDnSyrc66Knnv8Asjx/FGawnyof+2a31nVAgeix+Vd9g+LUw0Gy6v0+St7ah/uV9gcdwheJ55GwQBwVVXL0bzwd4VNWSW5FVY7DVcNjsxx/Mq0qd4NIwvH0T/j89KXxUc1P2HvDaijXs++h9vCzY2mDDoMECSOrbvWb2e47QytVpBlWo8PIxU6ZOMESH8q7mta4EHM7VqLHSARtRi7HzTHQSOwmO5K4R6tHQ8Si8kZcH5rvO31adaowksc1xa7MFwLTBbj6DllkiF0XY21BxFoqYmxIc0SJmM8WYyWg35ovZLRedNnIgRZ3V7QWlzRUc92GmDhOTpD3EiCdspesmjFmq3xVs9OmW2ehSBeA+pzqhAjn4sQzeMp/VlNOnJ7MWo4ihC2aFyrS0YLdVeoOAaF7r3A8tIFpqgkZHm+wA96KP0dpYSGGoxxBAIq1uaYyMYoyKULO8mytqPdUx0rRyVealTNhMTGLKCQMo1FVKlVj3G1isHLTpDvclmfVbgY4NDWDWJnKNcST0q47R+sMwWHrPtCp3HZ8dQMxOaMJzaYOWoSj7rk3Vq3rSuLVxNRS1kOPC0X+VA74LtO9va33Kt5Wab8NUBwB52E906lcvSwGjTLuXqEyABJzPbulDruoAgkic8pTWEq16srRmCxFOhCDlKK+Whpd0umpTMRMGDrEjUU1pI0Wrve5hfnzoB3gDb1+Cd115rU8+j84r4mWpoxUGosPaPYgorUxk7E1wJBhrXN17OcCg1MbTha4V0pLcqqQu7q7dju0Ee9efKNRLDhngD0AwsfxClbf7/sV0zpbLLg5PLN1ME8ZPsIXDkzuVu9b0bVcwtaRhBGcZzG5cmOxaqlNp3Oxjvwwk8Jjo06Vp73ZqULsdqjv9H/2W/dCUk01crEJIJ5JgkZg5NGR2hKy6qlmSYi9wZerecDvHh/lUkUvRvNB3Hx/IQtZY9Rd4I+gJrurQt5bylqcaLNjcsZ6j5vCJ4LroJdY/wDUvAJBimDqBGt/sHAoxeduNV2vmjv6Vdjd7n257NRpl3JU2tDR5xzed8uOoRsSxVqYnFx1kk9plH3VcNCsd4a0dcg9xS6tCtd62C2jJ+W/gd4hNV2tl1b97Q/lDXpS0dPy7eDvD8E43G2TUP8Av+FFvvUAx3Otvqkug5YZA96rK1eLYfxAPs9iqqyPc+hEad3jOTiaQREbChVWs1vnOa3iQPFXbJfdDCA6tTBGXnt6tqpmoXvcE03ck91N5yaTB7x2jNHrk+Zad5ce1xSrpVfFGljryKlMNbOAgyZwgA6pnCq1k07pm77Q4NdSrUaBc1riDJeSyk4Fv1nNyIBz2pLD03Gcn2Wh2cbWUqME93ZljRZwqOttsdk2rXcxhmfkbM0U2uG4E4ykjQTSmlRNrtFWlaHVLTWL/k6bnjACS0B0gTLnDqC7aQ2C8ruuwMfaaAoCnyfJMpw+KhhzcZb53OcZnYUSue4L0oUKdKlbqFJjW5M5FpwzJMuLJJkkk701nS3ZzVBvZHq8f0h2bA5rbLawSBnyLGgZj686lnlovulytrHJ1RTtLBzS1oc2oPpRiiM3GeC0m0XPez2kOvKlEahQZnt9DJKV/XTbaHJ2qvW5VtB7SQKYaQxxDX5gaiMleZSW5ajKOrQX0BtnKcg464c132mtcDPZPWtCWZaJ1WsvB9MEEOcKrYPpAtf3wetaRa64psc8/RBPHcF5nGxtV07npKMrwX0+gs6S2vHUwDUz7x1+wdqvaN2MOgOEgNxHiSI8e5Lmb3Z5lx7yU8XBQLQ4kRMATlkP8rr+GwUU38hHxSTUYwXuHrqYBUpgAAA6hq2prSrdp+VZxTUn57nGiYLVFV3nco7jiPiqrruPoP7D7loy42uhjaW4nM6WmDwlISlGekoo6DofqJt4htnZTNNjJcNbhiIyBkE6taEOD6hxOJJ3u9icbXo8X4ZqyGzhlgy1bQc9W5V/iw79o31T70nQwcVrUYN058CwLIN5Xx1k3HtTfR0Yb9OoT0ABveSV3fdNlZ50D7TyPaE06NB6WL6Uu5yOV3t+wwfzAJcL0xXnbaHIGlTePowBiIjECc4Ko1rVZPo0XH+Jzf6inc2WKSE40c0nmAlrzY4dHhmg6Za1emfNohvF9R3tCXOTzw7Zj2K07h4RUdEaJTdyVnpUm5Hk24usSe0kqsooiGkrFa9a0Umt9J5PqgAfePYhIerN6VJfG4eOaprDeoKdNSeoUuB3y7P4vulO9z1Wsp1XvcGtFZ5JMAZNa32JFuJnyzHYmiDqJg6iMpyKO3nZH1rOxrI+frOMmNTnNHiVedWuwSpWnZHq+9LGOMUWl0TznZNPBus9cJbtN6VannPMbhzR3a+tWfi9W3N9ZT4v1tzfWQ3VXIdUWuwLDekDji9y72Sycp5j2EDIn5TCDuLsEA9Eyu9s0WrVGFhgA6y1wB8EvVv0e2tjgaL2gDMTULXAxEy0bslM0X+axdpJ+ltH3TO1BtNlmHOfPKVANQaATBPTr/hG8IGyym0lgp1abH16pPOJ+SZRbIxy2BMiIkGB0prs2gVXC7lHS94GJ+OXHVlJByy613u7QB1F+NrgThw850gAkGcmdCtThGGVS1KnGpUqZnHTa3CRVvW4nttN207Rbatpx/LPDnAUGMpAFoa0mMzLZWg+XUv2lP1m+9LPxUeagqucxzwzkxLqhAZM4QNQE7kUoXW9ogNs46cD3HtcUCo4y7jFJSj2CXl1L9pT9ZvvVa8X0K1KpSfUp4ajHMPPbqcCJ1qvZroc12Imk529zHZcAHADsRFlJ23B1MI/qQnZbBVme6MruOx2ehSsleGcpTtL7PahiDsQeSzGQT5reY4RlzitP+CaP7JnYvFguptKrXqNJ+Wc1zmnDha4NwktykYoBMk6kQUqNSdy6SlBWucKViptMtpsB3hoB7YXdRRYNt3Ld0/PU/tJyhJt0/PU/tJzTVD0iWJ9SEXyd/oO9UqeTv8AQd6pT0oq6C5L8y+BF8nf6DvVKhsz/Qf2OT0op0FyTzL4MrvHR2q+Sx9X7L8ZHUdnYUJdovaR+rJ4fjC2pREUGu4KVRPsYe7R+0j9RU6hPguTrotA/UVv/jf7luqi3YzmMHN3Vhro1R/23+5UjclSZwVetjvcv0KooTOYfYaVcENLHhu/kqryOovmEfp3FUIBxPz3UiPvTC1FRU03szUatt0Z5YbrfTBHyr5M84augBrQAFZ8mf6DvVKelEJ0b9wixNuwi+Tv9B3qlTyd/oO9Up6UVdBcl+ZfAi+Tv9B3qlTyd/oO9Up6UU6C5J5l8CL5O/0HeqVPJ3+g71SnpRToLknmXwIvk7/Qd6pU8nf6DvVKelFOguSeafAi+Tv9B3qlTyd/oO9Up6UU6C5J5l8CL5O/0HeqVPJ3+g71SnpRToLknmXwIvk7/Qd6pU8nf6DvVKelFOguSeZfAi+Tv9B3qlTyd/oO9Up6UU6C5J5l8ChdVBwrUyWuAxbim9RRFhDKrAalTO7n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jpeg;base64,/9j/4AAQSkZJRgABAQAAAQABAAD/2wCEAAkGBxMTEhUTExQUEhQVGBcYGRYXFBQXFRUXGBcXGRcYFhYYHCggGRslGxgWIj0iJSkrLjAuFx8zODMsNygtLisBCgoKDg0OGxAQGiwkICQ2LCwsLC8sLDQvLCwsLCwsLCwsLCwsLCwsLC8sLCwxNCwsLCwtLC0sLCwsLCwsLCwsLP/AABEIANAA8gMBEQACEQEDEQH/xAAcAAEAAgIDAQAAAAAAAAAAAAAABAcFBgEDCAL/xABIEAABAwICBwQHBgMFBgcAAAABAAIDBBEhMQUGBxJBUWETcYGRIjJCcqGxwRQjUmKCkjOi8ENTstHhg5OzwtLTFiQ0RFRjc//EABsBAQACAwEBAAAAAAAAAAAAAAAEBQEDBgIH/8QAOREAAgEDAQUECgIABQUAAAAAAAECAwQRBRIhMUFRcYGR0QYTIjJhobHB4fAUQhYjM1LxNFNicpL/2gAMAwEAAhEDEQA/ALxQBAEAQBAEAQBAEAQBAEAQBAEAQBAEAQBAEAQBAEAQHF0BygCAIAgCAIAgCAIAgCAIAgCAIAgCAIAgCAIAgCAIAgCAIAgPmR4aC5xDQBckmwA5knJDKTbwiuta9qMcd46MCZ+Xam/ZN90ZvPkMs1Dq3aW6O86Gx0CpUxOv7K6c/wAfX4Fd0Ot1THVsrJJHSvabOBODoz6zABg0WyAFgbFRYVpbak2X91ptB2sqMIpc129erPQlBWMmjZLGd5kjQ5p5gi47j0Vqmmso4GpCVOThLijvWTwEAQBAEAQBAEAQBAEAQBAEAQBAEAQBAEAQBAEAQBAEBrGtOvFNRXaXdrMP7JhFwfzuyZwzxxyK01a8afHiWVjpVe63xWI9X9upT2s+t9TWm0jt2O+ETLhg5b34j1PhZV1WvKpx4HZWWl0LRZisy6vj3dDX1pLE6Z3ZN8+5e4rmR68uEFzLT2N6y2JoZDgbuhJ4HN7PH1h+rmplrV/o+45rXrHcriHZL7P7eBbanHLhAEAQBAEAQBAEAQBAEAQBAEAJQGq6V2h6PgwMwlPKIdp/MPR+K1SrQjzJ9HTLmrwjjt3EbR207R8rg0yPhJy7RhA/c0kDxsvKuIPmbKmj3UFnZz2M3GKQOAc0hzSLggggg5EEZhbytaaeGfSGAgCAIAgIGmdMwUrO0nkbG3hf1nHk1oxce5eZzjBZkzfb21W4nsUo5f7x6FSa1bTJ57x016eLLeuO2cO8ep4Y9VX1bpy3R3HW2OgU6XtV/afTkvP6fA0Inioh0CWNyOEMnBNsVkw2orLI8eOJ4r2924iU8ybk+ZLpZ3Rva9hLXsIc0jMOBuCPFeU8PKN8qcZxcZLKe5no3VHTza2mZMLB3qvb+F49Yd2RHQhW9KopxyfO7+0la13TfDk+q/fmZlbCGEAQBAEAQBAEAQBAEAQBAdVVUsjY6SRwYxoJc4mwAGZKw3g9Ri5NRistlE6+6+yVjjFEXR0ww3bkGXrJzH5cudzlArV3LcuB12m6VGituosy+nZ8fiaS5yjF1uR1PcvSRonM3HZ/r2+ieGPJfTE+mzPcv/aR8iOI49+KkUqjg8PgVGoWcbmO1H3lz69vmWfJtU0aDZssj+rYZLfEBSnWgUcdMuHyXj5Gd0DrTS1lxBKHOAuWEFj7c91wBIyxFxivUKkZcGabiyrUFmpHd15GZXsinxLIGgucQ1oFySQABzJOSGUm3hFc617UY2XjowJX5GVwPZt90ZvPXLLNQ6t2luhvOjsPR+dTE7j2V05/j69hVWktIyzyGSZ7pHn2nHhyAyA6DBQJScnlnWUKFOhDYpxwiKvJtCGQgOic3O74n6L3FcyLXllqC7WfbQsM9xR9hYNqNu2a6y/ZKoNebQzWa++TXew/wJsejjyC321XYlh8GVGs2P8AJobUV7Ud6+K5ovtWpwQQBAEAQBAEAQBAEAQBAEBTu2rTshlbSNJbG1rXuA9t7ibX6NAwHN1+AUK5m87J0+h2sdh13xzhfD/kq9Qzos4RyyInHIdV7xjiaHJy3RNl1f1GmqSCWmOPjI9pA/Q02Lu/LqtsKcpfBFdc3dGjxe1Lovv0+pu+ktn9I6mMLWWOfaf2m8MnX+mSlxpqJQ17upVeW+5cEU9JDJTyvgkwfGbX4OHAjoRY+K01IYLGyuHLczOav/aXzMfStkdMxwLTG0mx/NbANORvha91HSlteyXFSdF0nGs0k+v7x7D0rTOcWNLwGvLQXNBuA62IB42N1ZrhvOFkkpPZ4Fd7Z6GYwsma95hYd2SMH0ASfRkIGeNm43tcWtiot3CTjlcOhf8Ao/cUYVXCaW0+Evt8P3PIp+6rjs8hYMnKGQgPl7rC6ylk8ykorLOmNvE5le2+RFpxb9p8WdwC8EhI5WD2bNqrqRU1pDmt7KHjK8YH3G5vPdhhmFvpUJT7CrvtWoWu5vMui+/T6/Avyhp+zjZHvF+41rd53rO3QBc9TZWqWFg4GpPbm5Yxlt4O9ZPAQBAEAQBAEAQBAEAQBAUZtriLa9p4PhYfJz2/QKBdL28nW6HNO3a6N/RHfqVqK1zBNVtvvC7IjcWHB0lsbn8PnyHqjb85GjUdXw/V0X2vy8ywtF6v08ZvHDEw8wxu9+611JVOK4IpZ3dWpulJvvMvJSWC9YNG0QJAg2jHaF1dpn1slQ+Nr5Wxta0uALQC5xJAPtZC/IphB1JJYTNxYwAWAAHICwXo1H0gOqrpmSMdG8BzHtLXNORBFiFhrKwz1CbhJSjxRQdbsxq/tE0ce52bHeg9793tGkXFrA+kARfAC91D/jyyzpXq9DYi2nl8UuRqlfox8EroZW7r2GxFwRkCMR0IKjzzF4ZbWrhXpqpHgzqEIXjaJaoo57ELG0evUo+mxBYcj1GkkfYC8m5IyGhtDz1UnZwRukdxt6rRzc7Jo716hCU3iKNVxc0raG3Vlj79i5lt6qbMYYbSVVqiTPct9y09x9fxw6KfStYx3y3s5K+16rW9mj7MevN+Xd4m/tFsBgApZz5ygCAIAgCAIAgCAIAgCAIAgNG2maAdOaWdkZlMMtpGi1+ydYl1vaDXNBsOBOC1zgpNN8ibbXUqNOcIvG0v35ZJ1M67QVsIZNglsgO2SpugIrkGTu1eZeSV/D0WjvxJ+bfNAzOoYCAjVVa1mGbvwjPx5BAV7r1oqWpgLmEtmhc6Voa8jeve4AHHdJsc7i3Faa0W47uJY6bVpwrYqJbL3FPkkklxLicSSSSe8nNVblnid5TpKCxFYRyAvOTcoiyGcH3FEXENaC5xNgACSScgAMynHgYk1FZbwixtVNlsklpKwmJmYiaR2jveOTB0xPcplK0b3zOcvvSCEMwt9768u7r9O0tbRmjYqeMRwsbGwcGj4k5k9Tip0YqKwjlK1epWnt1HlktejUEAQBAEAQBAEAQBAEAQBAEAQBAatV0pp32t904+ieDb+yeXTosGTuab5LIObIDolkJIYwbzzkOXUngOqGDYNHUgiYGDE5k83HM/1wsgO+SQNFyQB1QECrrSR6AIB9oi37R9Shkh01MXn0cuLj8e8/0UBmKenawWaO88SeZKGCkNqOrP2Wp7WMWhnJcLZMkze3oDe47yOCrLmlsSyuDO50O+/kUfVyftR+a5P7P8mlKKXhtGquo1TW2cB2MP968Gx9xub/l1W+lbynv4Iq77V6Fr7PvS6L7vl9fgXFqzqjTUQ+6ZvSWxlfYvPMA+yOg8bqxp0Y0+Bxt7qVe7ftvd0XD895n1tIAQBAEAQBAEAQBAEAQBAEAQBAEAQBAfMjA4EOAIOYIuD3hAYmfQTc43OYfw3u344jzQzkhR0gcWhzy0HM8csscAgMrTGCIWZxzIBcXd7uPmhg5mq3dGd+LvLIfFAQw8udZoLncziR3k4NCGck2Kg4yHePL2f9f6wQwTQLZIDlAYzWPQsdZTvgkwDsWutcscPVcO74gkcV4qQU47LJNndTtqqqw5fNdDV9WNmVPTkPnP2mQZAttE39FzvHvw6LRTtYx3veWl7r1autmn7C+fjy7jegFKKI5QBAEAQBAEAQBAEAQBAEAQBAEAQBAEAQEd1W3h6R5Nx+OSAhzVMhNvU6C1/MoD5jiw/r5oD5nk3LBou4kADvNuKGSTFo++Lzc8gT88/khgmxxhosAAOiA+kAQBAEAQBAEAQBAEAQBAEAQBAEAQBAEAQBAEBHraxkTd55sMhxJPIDigIMGmO0B3AG2/Hn09Ef5oZwfDn75sS6U8hg0d4H1WMmcHeymlIt6MY5cfIZ+ayY3HVWULmsLw8uLcSLAAtGduN7Y5rBnJ2UMoOCyYI+k32e13BhafAHH4XQGbQwEAQBAEAQBAEAQBAEAQBAEAQBAEAQBAEBA0tpmnpm708rIhwufSNvwtGLvALzKcY+8zfQta1d7NKLf714I0zSO1mlZcRRSzEcTaNp7ibu/lUaV5BcFkuqPo5cS31JKPzfl8zCT7YZfZpWDvkc75NC1/zH0Jn+G4LjUfh+WR27X6ouDRTwkkgAXfckmwGa9RupN4waauhUacXJze7sLAkpXVDd+UgOa2wDb7rSRju368egU05l4zuNY0brnRU0skNW2aKVpsXOZvxED1d3cJJBBvct4rU6sU8SJ0LCtUpqdPevhxLA0XpKCdm/BJHKzK7HAgdDbI9CtiafAhzhKDxJYJiyeDgi6A16iO6bfhJb+02+iwemS9JtBx5rJglaIm3ohfNvon9OR8RY+KGCagCAIAgCAIAgCAIAgCAIAgCAIAgCA4JticAgKu1z2nbpMNCQSLh05Fx/sgcD7xw5A4FQa11yh4nU6doG0lUue6Pn5f8FW1VS+RxfI50j3ZucS5x7yVBbbeWdVTpxpx2YLC6IUdK+V4jiY+V59ljS51uZAyHUr1GEpcEaq91RoLNSSRttDsv0hILubHD0kkx8ow5SI2k+ZT1fSC1TxHL7vNmX0dsump5op5JYXtjeHFrd+5Ixba4tnY8Mlvp27jJNsqrzWYV6UoRi1ksOkd6JHNSzniq9rVH/6Wo3d10jC14OBBFnAHuu5RLqO5M6LQavtSp9/78jSdHVckLxLDI6KQZPYbHuP4hhkcFCjUlF7jpKtpSuI4mi4tQtpAqHNp6vdjnODHjCOY8B+V/TInK2AVhRrqe58TktR0mds9qO+P7+/AsVSCmNdnwmkHAOB/c1pPxKwe+RPmbeMLJ5I2iJd2UsOUmI95ox82/wCFDBnEAQBAEAQBAEAQBAEAQBAEAQBAEAQFR7Vdci5zqKB1mNwmcD6zuMYPIceZw4G8C6r59iPeddoelpJXFVb/AOq+/l4lYkqCdO2kss27UTUSWvtLIXQ0gPrDCSYjMR3yb+bwF8bTaNtnfI5nU9a2PYpcS7dDaGgpY+zp4mxN47oxcebnHFx6kkqeopbkcpUqzqPam8k9ZNZD0rGSy49m5+BH1QyjFtNj4/18EMEyq0NBUxbs0bZWuaMHcMM2nNp6ixXmUVJYZtpVp0pbUHhlN6+6iuoT2sV5KZxtc+tETk1/MHg7wONr11xQcN64HZ6Tqkblernumvn2eXf2aZIy45HgeR5qPGWHkuatJVIbLLx2U63GtgMUxvUwWDjxkZ7L+/ge4H2lbUam0j59qNp6ipu4fRmYm/iy+8P8LVsIfIkCXCyyeGQqh27Z/FhDvI4/C6GDZ0AQBAEAQBAEAQBAEAQBAEAQBAEBr+vWnfsdHJKD94fQj9917HwALv0rVWqbEMlhplp/KuIwfDi+xefA87OcSSSbk4knMnqqc+ipJLCM7qHqydI1W46/2eGzpiML4+iwEcXEHwDjwCmW9LLyzntZ1D1cdiP6/wAfU9EwQtY1rGANa0ANaAAGgCwAAyACsTjG23lmh63bTIqdzoqZonlGBcT90w8rjF56Cw68FEq3SjujvZf6foNSulOs9mPTm/L93FeVu0DSMhJ+0Fg/CxrGgdxtfzKiO5qPmdBDRbOC9zPa2Qv/ABnpAf8AupfEgjyIIKyq9RczE9JtJf0RmtB7TJGEsrG9pvNO5JG0NPaBp3RIwCxBsBcWUqncZTzyKG80ZQqRVPhJ4EW1OvAAAgsP/rd/1LR/Ln8Czj6P23Ny8fwZ3UXWyq0rUz0lS2I0whcX7rCHEktaBvbxt6xP6VKpSdSHtcyivaMbKvmi37LWO3iV7pzRrqaolgdnG4tv+IZtd4tsfFVs47MnFncWtdV6Masea/5Xczv1K0saTSVPLezJHdlJyLXkNue47rv0qRbTw8FLrlupR2uv1X43F7VbPvpOpaf5Wqw5nHL3T4LwMCQDyuvR4Z1VrfQd3FDBsqAIAgCAIAgCAIAgCAIAgCAIAgCApzbXpIuqIqcerGzfOPtPNsR0a0fuKrryWZKJ2Po3QUaUqr4t47l+X8itJ37rSVFisvBf16nq6bkX/ss0EKXR8VxaSYds/nd4G6DfKzN0W535q3pRxE+d31b1lZ9FuMTtZ1sdAwUsLt2SRt3uGbIzcAA8C6x7gOoKj3VbZWyi20HTlWl6+ovZXBdX+Pr2FNquO0M7qhqnUaQcTEAyFps6Z99y/wCFgGL3eQ5kXCk07aU+O4pL3W6Vv7MVtM3HSmyF7Y96CftJAPUczcDz+V28d099+8LbKzwvZZAoekalPFWGF1T4d372FYywlpLXAhzSQQRYgjAgjgc1D3o6VKM0nx5o4ssHvBaOwGgtHV1B/tJGsH6AXH/iDyVrQWInAatPaq9uX4sxu2WkDK1rwP4kTSermlzT/KGKHeLE8nRejlTatnF8m/B7/rkrjSHq34ggrVRftFjqMc0c9Gj0nSTdqGvy32Ru/dG0/VWyeT57OOzldpMo6ZjmuaWi98TYXxyN+efkF6NJCc3eZY8Rj9UMszVJJvMa7iQL99sfihg7kAQBAEAQBAEAQBAEAQBAEAQBAedtoNT2mkal3J+5/u2hn/Kqiu81GfRdJhsWdNfDPjv+5r9LS9tPTwf3srGfucG/VZoLLNeq1dil4vwR6nAAHIDyACtj59xPNWsmkzU1U05x33kj3BgweDQ0eCpaktqTZ9Msrf1FCFPovnz+ZjoKR08sVOzB0z2svnbecBc9Mb+BXujHMjRqdf1VJ97fYvM9O6J0dHTwxwRN3Y42hrR3Zk8yTck8SSrZLCwj57ObnJylxZLWTwUFtRpBHpGa1gHhj7Dm5o3vNwJ8VU3KxUZ9A0Oo52Uc8sr5moTmzT3LTHe0WVZ7NOTL+2UUHY6MgBFjIHSH9biW/wAu6riksQR861Ce1cS+G7wNS23/AMWm9yT5tUO94o6L0Y9yp2r7lVV/qHw+ai0veL2+/wBB931PROhmFtNSE8aeHzEbb/RW8eCPnlbfUn2v6mTo32l94HzGI+G8vZGOqRti4fmd8zb4IZJuij93bkXf4ifqhgmIAgCAIAgCAIAgCAIAgCAIAgCA80azn/zlV/8AvN/xHKlqe++1n0yy/wCmp/8ArH6I51MaDpSjvl2rT4jEfEBb7XiVWuN+rfYz0LrHOY6SoeM2wyuHeGOI+KsKjxBs5Czgp3FOL5tL5nmdUp9ONg2aR72l6YHIdofKKQj42Uy1W9HO69L/AC5di+p6JVicWEBQW1Ko39JTcmCNvkxpPxJ8lU3TzUZ9A0KGzZQ+OX82abUAmzQLlxAA5ngPOy8Ullku+qKFPeeptG0ghhjiblGxjB3NaAPkrhLCwfN5zc5OT57yndstYH1rIwb9lE0Ho5xLj/LuKtvJZnjodp6OUtm2c3/Z/JbvrkruraSA0C5c4ADmtNL3izv3ilj4nqIUVoWRjONrQ3va23xGHirjG4+cOWZNkKJ3pMP5gPP0fqiMS4nfWNs93Wx+FvoVk8kjRg9DvLvmR9EBLQBAEAQBAEAQBAEAQBAEAQBAEB5v10pyyvqmn++kd4PcXD4EKnrLFRn0jTZ7dpTfwS8NxjtBT9nXUb72DZ4rnp2jb/C62W73kPWY5p9zPSGslOZKSoYM3wytHeWOA+KsaizBo4yzmoXFOT5NfU8zqlPpxm9nlWItL0rnGzXFzL9Xsexo/c5vmplq95zevQey/il8nvPRysTjCHpfSLKeF80hsxgJPXk0dSbDvK8zkorLN1vQnXqKnDizzXpCsdNLJK/1pHOee9xJw6YqllLabbPp1GlGlTjTjwSS8Dv1PpO30pRxcBIJD3R3kI8o/ipVrHO85/X6+ytldPruPR+k6+OCJ80rt1jBcn5AcyTYAcSQrCUlFZZyFCjOtUVOCy2ebtNaSdUzyTv9aRxdbPdHstB5AWHgqacnKTkz6ZbUI0KUaUeCX6+8n7P9FfatJQMtdkR7Z/QMIIv0LtwfqUi2hmRTa5cbFJru73+D0YrM4cxVdDZxtx9Ie9x+OPisHrij5q6gnHccMPy/596yeSbo2UFgscRmOIPUICUgCAIAgCAIAgCAIAgCAIAgCAICjdr+j+zrzJbCZjXX4bzRuEeTWn9SrLuOKmep3Po/W27XY/2trx3/AHNArWXbcZjFaaTxIsL6nt0W+m89OaraWFXSQVAt94wFwzs8YPb4ODh4K3i8rJ87rU/V1HHoUNrloQ0dXJFazL70Z5xuJ3fLFve0qorU9ibR9E027V1bxqc+D7Vx8zAyR3tiQQbgg2LSMiCvMJuLyjfcW8K8dmZZOhtrM8cYZPC2ocBbtA/s3OtxcN1wJ6i3cpavXjejnZ+jKcsxqYXZ+TXNbNcKiuID7Miabtib6oP4nHNzrcfIC5UerXlU48C40/S6Nmsx3yfFv7dEa6tJZE3VnSTqOtjq2gP3A5pYcN4OaWmzvZOOdipNGv6tYwU+o6R/LltKeO7P3RldbNcaiuID7RxNN2xN9W/4nHNzuvkBcrzVryqceBu0/S6Nmsx3y5t/bojW5H2F1qSy8E+pUVOO0y79k2qxpKYzSi09RZxBFixnsMIORxJPeAfVVrQp7MT57ql56+rhPcvm+bN7W8rDrmiDhY/6hAYx4s4jkbX4HAZ8uSGcHWQWu3m4EeRHI9EMGWppw9tx4jiDyKA7UAQBAEAQBAEAQBAEAQBAEAQGj7WtBmej7Vou+nJf1MZH3g8LB36Co11T2oZXIvNBu/U3GxLhPd38vLvKNsqs7rGTfNj2tQppTQzOtFM7eheTg2Q2BYeQdh4j8ysrerlYZxWs6e6ctuPD7fgtHW3VeGui3JPRe25ZIBdzCenFpwuPlmt1WkqiwytsNQqWdTahvT4rr+fiU9pnZ7XQE2iM7Bk+L0r/AKPWB8PEqunbVI8snZW2t2lZb5bL6Pd8+HzMOdXqv/4tR/uJf+la/VT/ANr8Cb/Otf8Aux/+l5k7R2o+kJyAynfGD7cw7JrepDvSPg0rbTtpy4rBX3WuW1JNQltP4cDPab2V1EETHQPNU4D7wWDXb1ybxji22Fs8ON7DZWtWt8SFpuvU3/l13jo/P9x99Ol0RUNNnQTNPIxvB+IUVwkuTOhV1QksqcfFH1S6DqpXBsVPNITyjduj3nkBrfEhe40Jy5Ea41S1orLmm+ieSzNRdmXYvbU1pa+RtiyFuLIz+J7vbcOmAtxwtPo26hvZyOo6xO59mG5FmqSUgQBAYx/ru7/mAfqsHrkcNjJDiMgbW5DdB+ZKyeT5YCDvNNjx5HvQHdFXOLwC0WOGF7jqgMggCAIAgCAIAgCAIAgCAIAgOHC+BxBQcChdomqRopt9gJp5SSw/gdmYz3cOY7iqq4o+reVwZ3+j6krunsy9+PH4/Hz+PcadLGHCxWiMnF5RaVaUasdmSLI1I2nPga2Cu3pYxg2oF3SNHAStGLx+YXPMHNWFK6T3SOQ1DQqkG50d6/f3yLZ0bpOGoYJIJGSsPtMcCO42yPQqWmnwOdlCUXiSwS1k8hAEAQGK0xrHS0o++mYw/hvd57mNu74LXOrCHvMl21jcXD/yoN/Hl48DQptsDBUMaILU5cGmRzvTaDm7cAIwztfgtEbtSljBa19AqUaSk5ZfRcM9MlotcCLjEHjzUs585QBAY6o/iHuB+Y+iweuRJoR6PeT87fRZPJ1VUQbiMicR9QgOmmH3jfH5FAZNAEAQBAEAQBAEAQBAEAQBAEBHr6KOaN0UrBJG8WLTkf8AIg43GIIWJRUlhmylVnSmpweGuZTet2zaaAmSmDp4c90Yys7wPXHUY9OKratrKO+O9Haafr1KslCt7MuvJ+Xf4miEWwUQ6BH3TTujdvxudG/LfY4sfb3mkFeozlHgzVVtqNb/AFIp9qNjo9f9Ix2AqHOA4Pax9+9zm73xW5XVVcyunoNjL+mOxsyA2oV9s4u/s/8AVev5lT4Gn/Dtn/5eP4I8+0jSLspms92KP/maV5d1VfM2w0Cxjxhntb+zMTXa0Vkv8SpmIPAPLW/tbYfBa5Vpy4sm0tNtaXu04+GfmzELWTSZorQVRWHcp4nS8C4YMZ7zzgO7NbqVKcnlFZf39vRg4zlv6HoPVLRstNSQwTSCV8bd0uaCBYeq0XzDRZt7C4AwVtBNRSZ8+uakalWU4LCZl16NAQGGqKtgkeXOtYhozN7DHLqSsHrkSqKtZYAuticwRe5vxHVZPJzpN/qDqT4AEfMhDKOuD1md58rWQwZJAEAQBAEAQBAEAQBAEAQBAEAQBAYXTeqlJVYzQtLvxtu1/i5tifG61TownxROttRubbdTm8dOK8GadXbIoj/BqJGdHsa/4tLVGlZLky6pek9Rf6lNPsePMxU2yOoHqTwu94Pb8gVrdlLk0TIek9D+0JLsw/I6BslrP72m/dL/ANtY/hT6o2P0mteUZeC8yRFsin9qoiHc17vnZelZS5s0y9KKX9ab8V+SfS7IG3+8qnEcmRBp/c5x+S9qyXNkap6UVH7lNLtefI2HRezeghsTG6dw4zO3h4sADD4hb4W9OPIqrjWbuvuc8LotxtkMTWNDWtDWjABoAAHQDJbysbbeWfaGAgCAxD9DfemUOBvfAjK+djf6IZySZKIkWuPn8EMHfLT3A5t58Rxv5BAcQQEG5thkBj43sgJCAIAgCAIAgCAIAgCAIAgCAIAgCAIAgCAIAgCAIAgCAIAgCAIAgCAIAgCAIAgCAIAgCAIAgCA//9k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3292311" y="152564"/>
            <a:ext cx="2735173" cy="762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chemeClr val="accent2">
                    <a:lumMod val="50000"/>
                  </a:schemeClr>
                </a:solidFill>
              </a:rPr>
              <a:t>المدى</a:t>
            </a:r>
            <a:endParaRPr lang="en-US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" y="1219200"/>
            <a:ext cx="9105982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4676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9" descr="data:image/jpeg;base64,/9j/4AAQSkZJRgABAQAAAQABAAD/2wCEAAkGBhQSEBUUExQTEhUWFxIUGRgVGBkXGBQXFBUWFBcWFRQYJyYeFxokGRcYHy8gIycpLywsFR8xNTAqNSYsLCkBCQoKDQwNFA8PFCkcHBwpKSkpKSksLCkpKSkpNikpKS8pKSwpKSw1KSksLCkpKSkpKSkpKSkpMikpLDIsKSkpKf/AABEIAHkBnwMBIgACEQEDEQH/xAAcAAEAAQUBAQAAAAAAAAAAAAAAAwEEBQYHAgj/xABAEAACAQIDBAUKBAUEAgMAAAABAgMAEQQSIQUxUdEGExRBkQciMmFicXKBkrEzQlKyI4KhwcJDovDxJDQVFuH/xAAWAQEBAQAAAAAAAAAAAAAAAAAAAQL/xAAYEQEAAwEAAAAAAAAAAAAAAAAAARFBMf/aAAwDAQACEQMRAD8A4bSlKBSlKBSlKBSlKBSlKBSlKBSlKBSlKBSlKBSlKBSlKBSlKBSlKBSlKBSlKBSlKBSlKBSlKBSlKBSlKBSlKBSlKBSlKBSlKBSlKBSlKBSlKCXDxBibkgAE6eqvWWP9T+A50wn5vgaoaCbLHxfwHOmWPi/gOdXWEwagXfX1c6yMLi25QPcOVBhMsfF/Ac69RwoSAGbU23DnWVkwCSDQZTxGniKxccBSZVO8MPvvoPJSPi/gOdUyx8X8BzqJt5rceiXQProe04i6Qa5ANGlKmxN+5L3F+8ggbrgNTyx8X8Bzplj/AFP4DnV70gxSNKViRI4180BRvtoSTvJ99Yugnyx8X8Bzr3LCimxZvAe/jVrVxjfxD8vsKCmWPi/gOdMsfF/Ac63Pyb+TN9pFpZC0eGjNiw9KRrXyR3000ux3XG8mui47othoUKQQQoFFixGZz3G7tqfGg4Plj/U/gOdMsfF/Ac6udv4fJiJFFt99N2uulY+gunhQAHM2ovuHEjj6q8ZY+L+A50xHop8J/ca3/wAmXkofaA6+bMmGBIFtGmIIuFJ3INxbjoO8gNByR8X8Bzplj4v4DnX1JgegmFjUrBh8MgAAvlux03lzqfma1LpV0Lw0oZXRQ24OiBSOFiNbd+tSxwfLHxfwHOvfUplzZmte24cL8auNv7EbCzNG2vep7mHGrX/S/n/xqimWPi/gOdMsfF/Ac62HoR0IfHyHekSnzmG8n9K30v6+6u7dHPJ3hogBHBDcDVnGZydx85qD5pyx/qfwHOqZY+L+A519Q7T6HYOQFJ4InFt4jAI+FxZh7xwrjflL8lhwA6+AmTDki99TFm3XP5l7r7wdDxqWNFjhQ3szaAncO7XjXjLHxfwHOmE3t8D/AGqCqJ8sfF/Ac6rlj/U/gOdZnobsHtMwzAFVI0O4k8fVXcNndHIVULJFCynepjVgdO++n/VB865Y+L+A516SKMkAM2pA3Dv+ddu6aeRSGeBp9nDq5VBJh1ySW3hAb9W1twvY7tK4dAhEig6EMAQe7Wg9MkYNrt4DnVMsf6n8BzqOX0j7z968UE+WPi/gOdMsfF/Ac63LyeCNgyyoki5tzoGG4ca2bpd5I45MM2K2eCCoLPBckFRqxivqGG/Jc3G7gZY5Plj4v4DnXuSFFNizd3cO8X41bWqbG+n8l/aKoZY/1P4DnVckfF/Ac6t6mwmKaNw67x/X1Ed4oK5Y+L+A50yx8X8BzrosnQqLaGF67CKI8QFzdWuiy2FyoXcrnutYHdbvrmhW1BctCgAOZtb9w7jbjXjLHxfwHOk/oJ7m/cakwWFDatu+9B4CR8X+kc6FI+L/AEjnWYhmtooyj1afapGdWOUjNfTX+x7qDBZY+L+A50kiXLmUk6gai28E/wBqudpbN6vVdV+xq2H4R+MfY0EFKUoFKUoJ8J+b4Gpg47t7gT4Uwn5vgapNmOBJY/mBXxoMhEt7XqRFvoP6/wDNKo+Hym1XGFQm9BBlZW0/7tUWJUFkbg4HuB7vH71kpF09Y+3fVhjPNZF7y4NBisJhjJKqDe7qg97MFH3rvXTRhh8O0SqFjhRYowO9UXL/APpPrrg2BxXVTJJ+h1f6WDf2rvHTwLMjSoS0ckYkU77h1zAr6vOqaPn9muapVSKpVCrjG/iH5fYVb1cYz8Q/L7Cg+s+i+zhgsBDCFASKFCT+t2GZz7yxJrVNupnLldBcMBusPl6623YW0lxeEw04N0khVmF9xCjMvvDAg+6sFtaEBGYaZ7n3LvtburMK+eumCgYprcF5VhKzvTU/+W/uH96wVaRdiEuYlG9rKPeXIFfYWxsIuFw6wquWOFEjW35sqgE++9/Gvj5J8hhcb1s30uT/AGr7D2dj0mjWdDmjkjSQd9wwzaeNSRRcPe57g1+HmkbgB6qxm2NmCS5Ww3b7g7u++nhwrYoI7D361gduzKrWAJcg6k377Dfw1qK4j5XNlhY0e2quRf1HT7gVzYfhfz/410jyt7QBVVvcs26+oy6m/wA/vXNx+F/P/jWkfRvku2aMPhIwVAVY1kJ35nfziPfyrdsLDmYkaC6sButx3bze/jWk+TbaSz4eBgTbqwrC+l1FmA9d1roez0GXMNzaj1Dhasq8y4NW3AbgNb1j9ubIWTCyQuoZXDIfcVt46+IrJ4iQKRpcm/8A0PnWM21jhHE8kjBViUu+u4KMxPztYe8UHyMcMY5ZEO9BKp963B+1WVXrYkySyOdC/Wufe12/vVlWkdL8muFui23ljf5mw1rtWyMGMgU+kCBrmt6rHuIGljXH/JU4ZF9jNf33uK7ZAyiPMbmwvYGwzXFiQPWaistgcJ1en/O6vmryx7EXDbbfIAFm6qcAdxckP4urH519K4WW4HcDu9Yr5s8s22Fn22wWxEIhguO8pdn8Gdh/LRHPpfSPvP3rxXuX0j7z968VRvXk3jDFhp6Xff8ASK7/ANEYCgN9RYHT1nSuAeTe3nk6+cPsK710aDMAL20uATvFxawqK+dvKjsVcLtbExIAEziRQNwWVRJYDuAzEfKtbxvp/Jf2itm8qu11xO18U6EFQ4iBG4iFRHcHvuVJrWcb6fyX9opHEQUpSqOweSGciIHhcf7q03yq7NEO1sQFsA5SYAbh1yCQ/wC4mty8kuzy0aDcTdh69a0byk7ZXFbTxEkZDRhhEhG5lhURhge8HLf51NGAm9CP3N+41kFTLdeGnhWPm9CP3N+41mMgZQ47xf51R5tqLV7kgIFxqd5qsERLC16vMttDQY+UXXK2+xH99axA/CPxr+01nMV5iFidwI99YMfhH41+xoIKUpQKUpQT4T83wNUINT4K12vuytuqlo+L+A50GUwe0w9g1g3r3H59xrNRtpWo2j4v4DnVQU4yeA50GexmOVBqQTwG+sImILzKx/UPlrUdo+L+A51LhQmdbF73G8CgtW3mt/6GeUJUw/Y8V+EL9XJqTFc3KMN+S9yLbrnu3aMwjvvfwHOqWj4v4DnQZHpLszqpmKEPG5LKykMpvra4rD1cfw+L+A51S0fF/Ac6CCrjG/iH5fYVS0fF/Ac6mxYTOblr6bgOAoN78lXlU/8Ajw2HxGZ8M5LAjVoWOhKjvU94HfqO+/T9r7chmhzQSJKttChBtfuI3j3Gvm+0fF/Ac6qCg3Fx8hzoLvpJPnxUhHG3hpWMqe0fF/Ac6Wj4v4DnQMR6KfCf3GuneSfyvdhQYXFXOHuSji5MJY3II3lL3OmoJO++nN5gmVLltxtoP1HfUNo+L+A50H2DB0pgljDQypKp70YEW+W6tM6YdLsNCpd3UNawF/OPfYL/AM3185qyDc0g91udUJQ7y5+Q50F70j262KnaQiy6hV4D1+s1Zf6X8/8AjVLR8X8BzqaydXva2bgL3tQbN5PPKA2z5CrAtC584Deh3Zl/uPVX0N0f6cYfERgxSo/uOo9RG8fOvk20fF/Ac6qpQbi4+Q50H13tHpDho16yaRI8t9WYL97XrhflS8qoxinDYW4guC72sZiu4AdyaX1Gp/rzlmQ72kPvtzrzaPi/gOdAwm9vgf7VBV7hglzYt6Ldw3WqG0fF/Ac6DY+gXSIYaezmyPbXga79sba0cieeRlsDcmwt791fL1o+L+A516zJa2aS3y50H0D0/wDLLh8JC0OBdZ8QQVDr50cAOhObc7DuAvrv3WPz5FIWlBYkksCSTckk3JJ7zVbR8X8Bzr3hwmdbF73HcONBby+kfefvXirmQR3Or7z3CvNo+L+A50G+eTCBSrF7Bc1ySbAWA3k1tXTXysRYfDth8C4kmcFGmX0YlO8Rt+Z/WNBxJ3caunF/Ac6paPi/gOdBDU2N9P5L+0UtHxfwHOpsUEzalty7gP0igsquMDhescLcKO9mIAUd5JNUtHxfwHOlo+L+A50G9bV6eph8KcLgSbsuR5t1lIsVivrr+rT1ca59U9o+L+A50tHxfwHOgT+gnub9xqbAbQyaHVT/AE91JQmVNWtZraD9R31DaPi/gOdBsuDxaHcy+Nj4GqYrGoupYe4G/wDQVrdo+L+A50tHxfwHOgkx+PMh4KNw51GPwj8Y+xpaPi/gOde3y9Uct/SG+3A0FrSlKBSlKCfCfm+BqgqfCfm+BqgoMhsfYzYliiOita6q2bNIf0xqoJZvVUuK6OSqsRVTL1sBxNo1ZikYkkjJew0t1dydwuKznRHaeDw6idpXSdBIjRnDrOsqubhkZnURuBp5wIGW9jcgz4fysYiNs0cOFVwZSkhjLSoskzzZM97FQ0jWBW1BgdhdGWxSllkRP4+Fw4D5tWxLOqtcA2AyEmsfHFlny3vlfLfjZrXrY8T5ScQ6m8WEV2aF2lSBVkd4GzJIStgGvfUAbzWtYZyZVJ1JYE/M0ELbzV/szY5mSd86IIIxKc1/OvLHEFFgbG8g1Onu31YNvrZn2xg0wrCGPECeaGGCVWKdSAjxO7xkeeS7RA2IGXO2p0oItpdBp4FnZzGVgWB8yNnSZcQ+SNonGjKbMb+yRUeweh0uJYrcQn/xyvWK4zjETxwIVsPRu977tKyOz/KI0XVxjDYd8Kgy9nkDSKwMglZizG5kuDY7hmNl1N7rpJ5SesmY4SGGFbwESGJVmbqXWVQ2QlAM6qbDfkB40GkTR5WIvexIvxsbXqTHemfl9hUJNTY70z8vsKCuC2fJM2WKN5WsTlRWc2G82UE2HGoo4SxsoJPAAk8dwrbPJ5tJ4Hlkw80EOJATJ2hwkckdyZUzOQmY2T0iNM1iDas1L02igkQDD4GOVVlu8EETJHIyhVKSxStmXNe5323DW1BoOFwGdHbrI0yAEKxbM+hPmAAg7u8jeKyW2OirYeESmSNwWgWy5rgzYdcTrcDcrqPfWXk6ZphoYcNAsOMiRWMhxEAtIzv1hjXdIIlYKd4zMCSLWFYDbXSKTElswRFLK4SNcqKUiWFQq62ARAAKCxxHop8J/cajELZstje9rW1vutapZj5sfw/5Gtu/++RGIu2B2ecRmUa4disikMXdv4gUPmy7l1uaDVW2RKOuuhHUaSg6GM5xFYg63zm1SYXYkjTxwvbDmXJZp7xIFf0XZiNE9q1bBF5SplMh7PgWMrStKWgDGYSOZMkhJuVViCALWyLqbVDtzyi4nFokUwh6hCpEKRhV0bMQJNZFB77N9qD3t7oWYkklBWLq4wzQkl382WLDZ84GVld2ZwQSMu69az/pfz/41mekHS98Sxyxx4eMwxYfq4yxURxP1qi7kn0gPCsN/pfz/wCNBBXtYiQSASBa5toL7rn5f0rxW1bM23Dg8LZCuKllkjeSKWImBFiWQLmDEGRyZLgi2XKd96DXcZgXibK4ynLG/cfNkRZENxpqrA/Osptnos2HhEpkRwWhWy5rgy4dMTrcDcsij33rMp5SCwdpsLgZXyJHHmwyFQqsbIdRlVUOUW18xQTob6/tnpFJiS2YIillcJGuVEKxrEoRdbAIoFvVQWOE3t8D/aoghPy/pUuE3t8D/ash0e6QdlL3gw+JSQBWSdMw0NwykEFWFzqD30GPTBOyNIFYohRWYDRS+bKCe4nK1vhNTtsWYNl6t2PVrPZQWtE6hw5y3suVgbndfWtl2l07RWaPD4TAiAOh/wDXZTMqXIWZS7Zlub2J7hrUsPlaxSEMkODSRRkSRYArxoCSsaWNsq3sAwPzoMf0W6KdpjZ7xsCwht1lnw5Yx/8AkyRAZmhAYrcfmOtra4vHbJOHmiUsr5kw811va0yrIo1sb2YVksF04dXxM0kUU0+IjaLrSOr6pXQxvkjiypdlOtx3es3wrYxpZYy5uVEUY9SxhUUfJQKC2l9I+8/epcZs6SIgSxvGWUMA6spZTuYZgLg8a9YQJ169aSI+sXORvCZhmI9dr10va3Sx1VmxQ2XjAqNHBJGIMQ5Q5siOrSLIiAMBcrn331vcOYxYQlkVrRh8tme4UAm2cm18vrAO6s5sroY07Mqzw+bLBDfzyGMySSXU5dwEZ3213VsGF6VJJMJYgjTdQmCw+FXDgRsZD55lDEpkDs5UAm/mXtY1hMf07mcACLDQyCQSvJFHlkllUOueQ3IPpsbAAXOlt1Bq9T430/kv7RUFT4z0/kv7RQXOytkGcTEOqCGF5zmv5wVkTKLA6kuPVxtWTx/QaeFZmcxlIoYZw6NnSVJpViXq2Gh84m97WyNUqbZwceFbqkxC4mSFcPIpKdRa655FPpksEvlIADMTc2AqTBdP2iVIkw+HbDKCDBKGlWQsysXcsblrrpawW5supuGO2L0VkxBYXENkikXrA4Eglnjw6lbA3GaTfu0NYvHYXq5XS4bIzpcbjlYi48K3XpR5SVlkbsuHhhUiEdY0SLN/CmGIC3Q5QudV3DzsgJte1aNLIWYsTckkk8SdTQST+gnub9xqmFw+d1XMqZiBmc2Vbnex1sBVZ/QT3N+41keja4YuwxMjwDKCkix9cFdXVrNFcEgqCLg6XoJMV0TljjlckN1b4aMBQ95O0o7oyXAJWyHW2txa++rfZnR95cScO/8AAcLMzdarDL1UTykMtswNkItbea2vavlOPXsYocNNHaIDroMozRPNIskcSP8Awjed7ecx7733QS+VzFO2aWLBzMBlQyYdSYkK5CiMLHKVJBzFt51oNV2rsswFAWVs8UM3m30EqBwpv3gHX11APwj8Y+xquNxzSsGc3sqILaAKihVA9wFUH4R+MfY0EFKUoFKUoJ8J+b4GqCp8J+b4GqCgUpSgVNg/xF+Ifeoamwf4i/EPvQVTCswdgCVSxY/pDMFF/mbVuHRboFDMkcuKxmHw6SC4QyxxzAZ2TrCstgUGW4tfNewtqRrWxukE+DlMmHkaJiCpIsbqTezKbgi4B1G8CrbH7SlnkaSV3kdt7OSSe4anuA0A7qDpKbGw6QRwNjMDLK0GMjB62DqonOTI3WKoKGwIuxYnNpbUVix0GhIkzYnZeYogjyY8KquEysWDqxYlvOOqjQgaMLaFemag3Tp5icP/ABUibDuzYnrQ0AXKIuoRVUMoG5s2nG577nUcd6Z+X2FQ3qbHemfl9hQVgwbOjuB5sYUseGZgo8Sa27YXQY5I5sRiMDFDOhP8WZBKqXszxxv+cFSPEVgOjHSKTBTiWNnGjKwRgmdSNxJDC2ax1B9GrbbG15MTM0sjyOzE2Mjl2C381cx7gNO73UG94zYsM0DGOfZiCWDA2D4lI5EeKGFHBjt5pz9aTci+bW9qwnTzHwO2WHqbpPibmFVClcmHVCGUAMt0ex+ffWpZqXoLtcK0hhjQFmeyKBvLM5AA+ZrJ9F+i3a2fPiIMNHGUzPMwQHNm81C1lL2U+aSPAEjFmdk6p0JVlGZWU2KsrkggjcQe+rvbnSrFYwg4iZ5cu4GwUE7yFWwueNr0G9N0bwmFixJTHYaSMpAyxibDSyM4zGSNrAlhcBQUK6SX1ykVbbU6HwSYmV+07KMb4ieQZcYsb9VISUXQMihd9gpbUjhXOc1M1B0XaWGw2FgVeswUlk2moEMiTuDPGOoLSBQWIsVv3aaC9aB/pfz/AONQ3qb/AEv5/wDGggpSlApSlBPhN7fA/wBq84aHO6rdVzMq5mNlW5Aux7gO816wm9vgf7VDQb6nQDDuYAMdgRkDDElJwxBzlg8WawkHVsg83S6Eb6s4tnR46Zlj7NGscGBdnkcwKBHDDFMgfVFLSvvYEkjTUkHVsHtGWIkxSSRlhlJRmUsp7iVIuNN1Tf8Azc3Zzhw+WIsGZVVVzlfRLsoDPa+mYm1Bv8WBwmEW5lwEiLiYZAqTJiZCgw8iN52VSQJHU2sP9t65thvTX4l+9R3qTC+mvxL96DzL6R95+9bP0I2PJ2rCTNCZIWlYElM6DqwM5fQiyhgxv3C9axL6R95+9XWE21PFG0cc0qRvq8auwR/jjvlf5g0G7dGej0YXCunUYpsWs0coZ1jOFyMkhkhkuOqlVT333iwIYXxXTTHQkPFGIs0eKmQNGqjPFDDBBG110sxR23nVm1Na9tLbEs+TrXzCNQiLYKqKO5UUBV46DWrO9BSp8b6fyX9oqCp8b6fyX9ooNtwnQmJ8KB2zADEsySKDiLDqShDK5tlSQOV8067+Fe8XsyBpocBAYZmD4uLrWuBmdh1UjPHvsFtc3UDU6VpuGxbxsHjdkZdQykqw9xGoq9w3SGePrSshDTBhI9gZGD+kOtILgHvsdb60G5r0cw8EE1sRs8s2EkT/ANqOcmYPE38NcgyMVRrWJ9O19K0/pTio5MbiHhCiJpZCmUZRkzELZRuFrVi81KCaf0E9zfuNQVPP6Ce5v3GoKBSlKBU4/CPxj7GoKnH4R+MfY0EFKUoFK9KhO4E+6qZaD1HKVNxUnbG9n6V5VDamXvoJu2N7P0ryp2xvZ+leVQVUCgm7Y3s/SvKqjGt7P0ryqC1UoJ+2N7P0ryp2xvZ+leVQUoJ+2N7P0ryp2xvZ+leVQUoJ+2N7P0ryqpxrez9K8qt6UE/bG9n6V5U7Y3s/SvKoKUE/bG9n6V5U7Y3s/SvKoKUFwca3s/SvKqdsb2fpXlUFKCftjez9K8qdsb2fpXlUFKCftjez9K8qr21vZ+leVW9KCftjez9K8qdsb2fpXlUFKCftjez9K8qdsb2fpXlUFKC4GNb2fpXlVO2N7P0ryqClBP2xvZ+leVO2N7P0ryqClBP2xvZ+leVBjW9n6V5VBSgn7Y3s/SvKnbG9n6V5VBSgn7Y3s/SvKnbG9n6V5VBSgn7Y3s/SvKqnGt6vpXlVvSgn7Y3s/SvKnbG9n6V5VBSgn7Y3s/SvKnbG9n6V5VBSguDjW9X0ryqnbG9n6V5VBSgn7Y3s/SvKnbG9n6V5VBSgn7Y3s/SvKvMmJLCxtbfoAPtUVKBSlKDMbDxqIrgt1bG1mK5txGmU6Hv0P6vUKvY9oQ+eS6ln61GuHUODGuVmRdAucHdruvWtUoNminwoV1VlVHK3DCUk5ZgbaaZMm7XNv1q3lxUKCYIQUdY8qBn9IZGYEEAFSwOtwdNKwNKDPTHCXGXLqXGoksN7oTre12VDbXzCe+9S4XEYdHRkMaG8gY3lNgYgPNBB80uXHebWvWuUoM9jJYDFGiuMquXKjPmyskYa5YWz3VtBpuryezXa/Vfy9bqtmsUvue+W+bTd66wdKDYcVHhMrZTEDaTLYzXuFjKbxa+brBr3W99a/VKUClKUClKUClKUClKUClKUClKUClKUClKUClKUClKUClKUClKUClKUClKUClKUClKUClKUClKUClKUClKUClKU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4" descr="data:image/jpeg;base64,/9j/4AAQSkZJRgABAQAAAQABAAD/2wCEAAkGBxMQERIUExQTFRUXFx0bFxcYGRoaFhgXFRcbHB4YGBoaHCggHB0lHhgXIjEhJSkrLjAuGyAzODMtNygtLisBCgoKDg0OGxAQGywkICQuNiwsLCwtNCwsNDQsLCwuLywsLywsLCwsLCwsLCwsLCwsLCwsLCwsLCwsLCwsLCwsLP/AABEIAMIBAwMBEQACEQEDEQH/xAAcAAEAAgMBAQEAAAAAAAAAAAAABgcDBAUCCAH/xABMEAABAwIDAwcEEAUDAQkAAAABAAIDBBEFEiEGMUEHEyJRYXGBMpGh0RQVFiNCUlNUYoKSk6OxwdJDcqKywjM0YyQIF0Rzg8Ph8PH/xAAbAQEAAgMBAQAAAAAAAAAAAAAAAwQBAgUGB//EADcRAAIBAgMEBwgCAgMBAQAAAAABAgMRBCExBRJBURMUIlJhodEVMnGBkbHB8ELhI/EzYnKCNP/aAAwDAQACEQMRAD8AvFAEAQBAEAQBAEAQBAEAQHJx3aajoRepqIotLhrndMgfFYOk7wCAhNby3YbG6zW1UrN3OMjAYT2c49rvQgJLs5t/h2IODIKhpkO6N4LHk2vZoeBmIF/JvuQEnQBAEAQBAEAQBAEAQBAEAQBAEAQBAEAQBAEAQBAEAQBAEAQGvX10VPG6SaRkcbd73uDWjxKArPbzlQiyQQYdUROlqHZXTbxAwEAuLT8I30FuBsLkIDh4PhsUI5yKhqq2cm7qmpDY3Od8YGoOYDqs29uJWCRI7nszEnD/AGdNb4hqCT5xFlWDOZFdpsKp5RmqqOTD5Pg1UWWSJrr6c4YraXtq5oPaFk1a5km5NttZ4qkYbiLw95aDS1F8wmYfJBf8K4F2uOpsQdbXyatWLYQwEAQBAEAQBAEAQBAEAQBAEAQBAEAQBAEAQBAEAQBAEB5keGgkkAAXJOgAG8lAUBiOJtxaaXEKwvdQwymKjpWg3mf8GzfhOdoSOJ0JytIODZLiyMY/S1FTVOlgpomupmjnm0oIEWpsxzmubzkjRcEsA3W1A0xdLUzut5pGxhNTSyjycPfcAuZPNVQuve9vfHvj4cHHgsmMjvwYbECScJcBvz0dXnJOu5rXtPG4Hahn5HWoXyNa99HNNVMbpPRVVzM0OG5peMzTa9muu12tisGfgRLaaWNkMM1KSIw/2RSX8qCaN456nt8EatkDb72Otpvyas+jcIr21NPDOzyZY2vHc9ocPzWTU20AQBAEAQBAEAQBAEAQBAEAQBAEAQBAEAQBAEAQBAEBGuUmo5vCa9wv/t3t0+m3L/kgKZa4UtDBILj2NQc9Hb5xiDyxslr65bO7swssG/AlmxM1Lh+H0oknhidKwTOMj2tc90oBvqQTYENv2BV5XbLtPdhBXZ0K/ZbDsQtM6GGXNrzsbiM3C+aNwzbrXN1hSksjLpwnnYhu0myGFscYqf2SypYA61OJZzGbXa6Ua5RuO8HcVJGUuJDOlT0Wv1MOy+JSVsReCfbOjHRJ0NTB8nICBmB3a6hxa64uVKV15mztts5zsFVMxro2SRNqsrwW83PFo8OadznxvNxxczzDLRbHJlf2poM2/mGea2nosskZJkAQBAEAQBAEAQBAEAQBAEAQBAEAQBAeJpQxrnG9mgk2BJsBfcNT3BZSvkYlJRTbOD7tqH5f8OT9im6vU5FH2phe/wCT9B7tqH5f8OT9idXqch7Uwvf8n6D3bUPy/wCHJ+xOr1OQ9qYXv+T9B7tqH5f8OT9idXqch7Uwvf8AJ+g921D8v+HJ+xOr1OQ9qYXv+T9B7tqH5f8ADk/YnV6nIe1ML3/J+hwtuto6Orw6shjlu98LgwZJBdwF2i5ZbUgBY6vU5BbTwr/n5P0KnxCtiqcLpIomPfWTwtgaG/EppQ4h+trdG449wUGh0tclqTqgwWeKhg9jxUsdTzMYlM7MznOYxrcpc06WAO/NuAsFXbV8y6otRVrXOzg8hiEUErYWTvZJI9sAIi6L2BzhcA3JlaTfjffvWr5m8csnqYtoMNqpQ401V7HdYZQI2EF1+kZC4Eno2AAtYjW/DKa4oxOMno7HCxfYuolEVSypDMRY2zpmtyxy23B7dbaWGa1jxbuttGdvgRzouSvfMjWIbeunoaukqIzHWgc1lG6Rznhpt8UjW43dR4CdK7yKc5qMW5ZWLdwXaagpqeCAT3EUTIwebl1EbQ2/kdisdXqcjne1ML3/ACfobnu2ofl/w5P2J1epyHtTC9/yfoPdtQ/L/hyfsTq9TkPamF7/AJP0Hu2ofl/w5P2J1epyHtTC9/yfoPdtQ/L/AIcn7E6vU5D2phe/5P0Hu2ofl/w5P2J1epyHtTC9/wAn6D3bUPy/4cn7E6vU5D2phe/5P0Hu2ofl/wAOT9idXqch7Uwvf8n6D3bUPy/4cn7E6vU5D2phe/5P0Hu2ofl/w5P2J1epyHtTC9/yfoPdtQ/L/hyfsTq9TkPamF7/AJP0Hu2ofl/w5P2J1epyHtTC9/yfoZKfa+jke1jZrucQ1oySalxsBq3rWHQqJXaNobRw05KMZZvwfod1Ql0IAgCAIAgCApDaXDvY1VLGPJDrt/ldqPMDbwXWpT3oJni8bR6GvKPDh8zmKQqhAEAQBAEBGBBJQ4lTVEEb5QXl3NsaXO1B5xrQOthcR6guZiqNndaM9ZsfG9JHdlrHzRdWzmNMrqaOojBa19+i61wWuLSDbtC5slZ2PSwkpK6ObNOI8VBkDw11KI4TkcWueZHvkaHNBAdZjNDa+lln+Jre08+R3KCtbO3MwPAvaz43xuuPoyNB477WWGrEidzl7bY46gopJ2Bhe0sDWvvlcXSNBGhHwcx38FmKu7GlSe7G5VdPg1Q2vqZa9uWpDgSy7S1vONuCC1xB6OgF9O/d1cHTWvI8ntvEzSVNfyzfodtXzzYQBAY552xtLnuDWjiTYLDaSuzaFOU3uxV2cWp2upmGwL3/AMo087iFBLFU14nRp7IxE1d2Xxfpc/aTaymebEuZ/MNPO0n0pHE034CrsnEQV0k/h/djtxyBwDmkEHcQbg9xCsJp5o5souLtJWZ6QwEAQBAEB2tjIc9dTj6d/sNLv0UVd2psu7OjvYmC/ckXQuUexCAIAgCAIAgK45VKK0kMw+E0sPe03HnzHzK9hJZOJ57bdLtRqfIgiuHCCAIAgCAIDz02vjkikMUsZJY8AOtmaWkFrhYgtcRZR1aSqKzLWExcsNPeir3ysOSbGmU08+HveCC8uhd1vAs5nfYCw62u6wuNiKe7J24HuNnYh1Kacla+ZOdpBWsDpKeVoY1usQg52Qkby33xubrtv00vuUCtxL097VGPZP2TKDPUTSm4LWwugEAbYjpuYS5xcbGxJtYnTVJW0RiG882/wQTlFx2LEKmno2PvAx7i+QeTJK1vkMO45QSL/T7r2cNSUpLeObtTFOnSbhm1+3+R7gp2sva9za5c5znGwAF3OJJsAANeC7MIRgrRR4etiKlZ71R3f7yMq2IggObX45DCcrnFz/iMGZ3d1A96iqV4U/eZdw2zsRiLbkdf34v5EaqC+skc+XO2Np6EZ006z29f/wALh4zHNvsP99T3mxNhRpwvVTT48L/0j02mLSQxkIb23J8betUHNPOTdz0SoSi2qUIJeOb+f+zTqqEkXfE09ZiJBH1SNVNTqrSMn/8AXqU6+EbV6lNPxhk/o9TBSSy015IJMzL9Jv72fqrtHFShLdeT8mcPGbJp1qbmu1FcdJL4/tia4DjDaqO40cNHN6j1jsK7FKqqiueIxuDlhp2eaej/AHidNSlMIAgCAlPJvDmrgfisc78m/wCSr4p/4zqbHjfEX5JlsrmnqggCAIAgCAICKcpVNnos3ycjXee7P8grGFdqhzNrw3sO3yaf4/JVC6R5QIAgCAIAgOVjWKGO0UQL6iQhsbG6m7tASPHQcVBWrKCstToYDBOvLel7i1f49TkbYbKCgloKYvvUSND5ni5s6WTKA3WxDcp13k3OlwBzZZHqMPPpL200RZbIcbpA2Nhpa1jbASSFzJi0fH6QF+27j13VbsPwOrarHLJn5WYPiFe1wrZWUsAabw05JfJpqJXnTKOob9dNxS8VoHGcveyXgQbk+wr2zw6tpG2E8L21FM69iHuGVzQeAPNtHVcg8FaRxa8tyab0eTPGF7RscMk55qZvReHjKMzdDv3HrBtquhSxEZLtZM4GL2ZUhJukrx4W1O5G8OF2kEdYNx6FYTvocyUXF2asaOPVpgp5HjygLN73GwPhe/go6s9yDZZwVBVq8YPTj8iH0DObIaNZnjM9x1yA669vZ1+C8zWk6l5P3Vp4s+qYOlHD7tKC7bV3/wBV+8OeuVjp082bNa9mm1zxI3qrOO7a/E6tGqp3S0WV+b4nmoo2vN9Q74zTY+jf4rMKso5cOTNa2Fp1Xd5PmnZ/vxMFLM9j+akN7i7H7s1t4Pat5xjKO/D5ogoVatOr0NV34xlz8PiYsRHMyNlHkuOWQcCDx/Nb0f8AJFweqzRDjF1erGutHlLx8TWDjRVLHtPQO8fRJ6TfyI8FfwWJbzeq1OBtvZsbOC0ecfB/vkyxLrvHzoIAgCAnHJVBead/xWBv23X/AMFUxbySO5sSHbnLkrfX/RZSoHoggCAIAgCAIDj7Xx5qKpH/ABk/Z1/RSUX20Vcar4ea8ClV1jxYQBAEBya7aSniuC/MRwZr6d3pUMsRCPEvUdm4irnu2XN5f2beC4ViWKWMEQpoD/Hl3kG2sYtd2hNiBb6QVeeJlL3cjo09nUKOdV7z5LT9/bFhbGcm9Nh0nPFz56i3+o+1mk+UWN1sTrqSTY2vqb1/EsVK7kt1Ky5EN27wx1fitfG0XkioGGG2/O2SOQW6iczm/WUVR2aOlgIXpssfDKvn4YpbEc4xrrHeMzQbHtG5VWrM7MXdXOVt5Xcxh9S4XLnMMbAPKL5ugLW49K/gswV2a1XaDITyTUDqLGqmmJ8mlGcX05z3hxI7i59uwq1B3zOJj47sbeP4LPx/ZGirr+yKeNzj/EAyy6bum2zvAmykOfCrOGjK5xXkempyZMOqXXA/05bAutwzgZTfgHNA7Ui5Rd4smlVp1lu1o3ILjlZK50VNUQvhlbIDI1wIBDRoRfgdescQSmLxDlRfMn2Ns2EMYpJ3i9PrdryOayUsbVS/Cz5R2a2/UeZcxxUnThwtc9XGpKnCvX471l9f78jZj6EVOB8Jzb+N3H0qJ9qc2+CfoWoXpUKMVxav88zpKqdIwVEOYsI+C6/hY3H5KSE91Nc0QVqTm4NcHfyZrY8PeHd4/NS4X/kRV2r/APmfy+5qYx06aJ3Ho38W6+mymw/ZrSj+6lTaF6mDpz45ea9SbYNIXU8JO8xtv5gvTUneC+B8qxcVGvNLm/ubi3K4QBAWbyWU9qeV9tXSW7wxo/VxVDFvtJHptiwtRcub+xNVUOwEAQBAEAQBAc7aMf8ASVX/AJMn9hW9L318Svi/+Cf/AJf2KOXXPEhAY6mdsbHPcbNaLnuCxJpK7NqcJVJKEdWcDANnK/HHlzSYaa9i91+bFj5LQNZHejtGgXMnVlUfgeqp0KGEirK8ufH+i3NlOTShoLOyc/KP4koBsfoM8lvfqe1aJEdTETn4ImayVwgKrwl+babEz/wMHmbTj9FXrHf2b7q+H5J6q51TTrcOZM+Fz9RE4va34POWs157Wgut2uvwCynY1cbtEF2XZfamtPVCT/RCP1VqlocbaXH4/gt1SnGCAqTl+jDRh81wC2R4tcZi0hhJtvIGXwzdqjqx3otHU2XV6OqpcmmVdVxe91LfpB47nWOnmK59OXbhLwserr07Uq8Fz3vk8/wzYqiDDE/g0sd4aX/NRU7qpKPO6LNdp4enUfBxl9vU6KrHRCA4+0ktmNb1m/g3/wDQruDjeTZx9s1LUow5v7f7MeMjJTxN46X8G6+lbYftVpS/dSPaK6PCU6b1y8kTfBoy2nhB3iNt/MF6amrQS8D5Vi5KVebXN/c3FuVwgCAuLYODJQQ9bszj9Z5t6LLl4h3qM9hs2G7ho/XzJAoS8EAQBAEAQBAamLC8EwOo5t/9pW0feRHVV6ck+TKIXYPChAR3axxkNPSsPSmkaPAuDRf6xB+qqmLnko8zs7HpdqVV/wAV++X3PoXDqGOniZFE0MjY0Na0bgB+vEniVULMpOTuzZQ1MTKljnuYHNL2AFzQRmaH3ylw4Xyut3FDNna5lQwUBWYJNiOPYg2mqOZlZmc193tvkLGFuZmo37+xaNXZ1YVeipRZIHYDtLELMqoZLdsbj55YgVr0SJFtLxYjwbaeS4dPDGOs8yPMY4yQnQoy9pePka/IrSSnEsRkmeZJY2809+YuzOMmpuRcj3nS9tOHVvFWK2MnvRT55lzrY5wQFO7d4SK/FqmGQnoUbeYG4Nc5wOcddnGx77KGrK1jtbOpqUGV9hZzMLXjpsvG8HfYcD+XgVzcRFwndaPM9bs+ca1G0lmuy/gftGy7Hwu3tu3va7yT5vyWtR2kqi45+pvh4XpSw89Y5fJ6P95GTC5S6Ox8phyu72rWvG0rrR5m+BqOdK0tY9l/I21CXDi17OdqmM4NAJ/M+fQK9Se5QcuZxcVB18bCnwSu/v55I/MQjNRUxQjsB7L6k+DRdWMBSuviznbfxag2+6vN/qLCAtuXoj5je4QBAEBe2DU/NU8LPixtB7w0BcebvJs9zQhuU4x5JG4tSUIAgCAIAgCA0NoH5aWpINiIX2PbkK3p5zXxIMS2qM2uT+xRi654gIDg7OM9lbQUzd4jff7hrpP7gVza8t6p8D1GDp9Fgr88/r/R9FKMrnl7w0EnQAXPcEMkG5J3vqIaquk8urqHOHWIo+gxv1bOHcAsIsYm0WoLgidrJWKV2Gly7T14v5RqB3++B3+PoWOJ0Ky/wL5F1LJzzxLKGNLnGwaCSeoAXKGUVXyBR546+oO+WZoPV0Q526//ACLWJcxmTii11sUggKs5Th7CxGirzcRPaaeY20Gpc0m2p3k/+mo6sbo6uzau67MgW08bGTPrKUtmp5COdyG/NyHeSOF99zxJGmiq1KXSR3Xk1od3D4rq9RzjnF6nMqnjoTsNwNHW4sJ18x186qQTzpS+Xx/s61ea7OKp5pZP/wAv0ZkDck1/gyD+sbvOL+Za33qduMfsSJdFiN5e7P7rT6rzNxQF01ObDZXyHdkGvde/5BTbzlBQXMqdGoVp1npuryvf7Iy7F0he+WocN5Ib46kju0HnXo8FS3Vf5HzTb+MdSe5xb3n+F++BLVfPOBAEBs4ZT87NFH8d7W/acAtZu0WyWhDfqxjzaL5XHPchAEAQBAEAQBAcfa+XJRVJ64y37fR/VSUVeaKuNlu4eb8PuUquseLPMjw1pcdwBJ8BdG7ZmYxcmkuJqcg1E6avqKkgWZGQT/yTO0t4Nk/+lchO7uewxNoU1Bfti+Vk5xH+UCrMOGVrxcHmXNBG8F4yAj7SMloq9RGvyYU4jwmiaOMebxkc5539rlhaGcQ71GShZISjKT3ja5wGgdK64Gl+dpydR3uB79VrxOi88N+8y81sc4inKjivsXC6p1+k9nNN4G8vRNu0NLj4LD0J8PHeqI5vI1SNp8MhaS1sk7nzZC4ZiCcrSBe9ixjSi0N8U3Kb8MierJVCA166ijnYY5Y2SMdva9oc021Gh7UNlJp3RT7aGLCsUqaR4Ap6sB8GbVmuYGI303lzdeAb1qvWjxR3sBXUo2kRLaXA3YdO4hpdSSnQ7wwu+Ae7t3i28gqCpDpFde8jp4at1ebjLOEtf39ujxA3KxoJBsN/YNxXPk7ybSPQ0koU0m724/A/IpXSnLBG+Z3UwXaP5nbgpYYeTzlkipW2jShlDtPw0+pp41TVkZZFLCIzNozpAk6gG9nG28b7K5Rwsd5NO7OPjdqVOikpxSVvnZakxw+kEMTI27mi3eeJ8Tcr0UIqMUkfM69Z1qjm+JsLYiCAICQbB03OV0PU27j9Vpt/UWqHEO1NnQ2XDexMfDMuJcs9cEAQBAEAQBAEBFuUioDKFzfjva0eBz/4qxhVeocza01HDNc2l+fwVMukeUOZtLPkpZj1ty/bOX9VFXdqbLmz6e/iYLxv9MycchtG2HCzMbDnJHvc46WbH0d/UMrj4lc2Oh38W71LB+1WK15c/DKWIUwvkmnNjLl0uxpcLAkHeD2kbku+A6KlDKbz8CPbZ4pjc1DPT1WHiz8vvsF3ZQx7X3c1rn3vl36WWHclpRoqalGX1JZyWbSU78PpoHzRMnjaWOic4NkGR7gOibE9EA6dayiDEU5b7aWRPFkrlD8psnsHaCCqNw08zKSOLWHI4fZZbxWr1OjQ7dFxL3BvqNQtjnFK8vmNGSWmoYwXFvvjwBcl77tY0Aa3tmNvphaTaSzOhgqesvkcHZjZCrOJ08MjXMljMcz5bhwZDHYNykH6IYG/oNKuGrxxH+Sm+zodPFTo0cK6co9tvXw8Pz/o+iVdPNmtiNfFTxulmkZHG3e5xAA7O88BvKG0YuTsiDN2wrsScW4XTBkPGrqQWsN7/wCmweVu+l2gLF+RY6KEP+R58kbFVyfurIHsxCrfUyEdB4jjZzLr3Jjs29jYBwvYgbrgELGFXUXeCsQJu1TaEVFFXh8z4XmMHKDz0fwS4ONt1jqdxG83VeVN3yO7RxKlT7RH2GCV2enwu4OodLK/m9eplwCOy5Wc1qwrPOMTsR1uJFoa19NTMG5sTAbW4AEEDwK1tEk/yeCNDEMBnqXNfNVue9nknJbLrfSzhxWYz3dEaTouatJ3NabEqihe0TuE0Ttz7WcOvx42N79au0sXL+WZw8ZsWm1enk/L+iUxvDgHNNwRcEbiDuK6Sd80eVlFxbT1R6QwEBOeSqmvLPJ8VgaPrm/+A86qYt5JHc2JC8pz5K31/wBFkqgeiCAIAgCAIAgCArrlVq7vgiB3AvI/mOVv5OV7CR1Z5/bdTOEPn6fkgSuHBIPtNj7Z4jGxjg3P5Z8lwbfd42K59fEKa3Uel2fs2dCaqTfDQuvkjjZLglPG4Ne0iZsjTYgh00l2uHa0jQ8CFAtCTE3VVsm0UYY0NaA1rQAABYAAWAA4BZK97ntDBxcd2Uoq6/sinjkda2e2WSw3DO2zrdl0JIVZw0ZT+1+BPoqyOkwurrXTOBc6ASFrY22uPfA5oGg3Ebra6i+kmonRw6dbWKNfbqHFcVfDnw98fNAtBF3F2bL5TibHVt7gDeVq6kWT0sJKnexK8B2axWWBjKyvmga0Na2KEtDwxosA6VltftdpUcq3InhgIayRyMNw6Clr5amSLEpXRNHNc7FJJJLKAffS8Ny7srWgnS1zawXO2hHEV4KlTtZ6u/lz+P0J6UIU5Xs8tMjxhO1lVhlc51WyN/sn32oZGwvqIm5LRRk3AFrCzSTYEk6ldDC04Uaapw0RQxlCVV3ep0No+U6tlzvw6nkEDI7yvmh1Y65u4EPLbAFuhHA7wp3NFangcryOxsXsi2ujhrsRm9nSPGaNpN4I2ngGWALtOkCAARa1xdbJcyCrV3G4QVvuWQBbRZKpxtsccFBRT1BtdjegDxkdowfaIv2XQ3pQ35JHzdhNRA0uqapxkle4uDfKcXE3L3cLkk2v3qGV3kjvU1CKu/ob52pnmJbTwX7bFxt1m1gPFa7iWpJ0sn7qMkdHiMvlyiIHtAI7sg/VLxRndqPVnv3OVHGsk/r/AHrG8uRnopd4xV2zVTI0NNRzgBvZ+bQ9d9VlSXIxKlJ8TapMRnpWNZUQksYLc5GQ6zQNC4fror1HGJJRkedxuxJSk6lN652fqdOkx2nl0bK2/U7om/1rX8FcjWhLRnFq4DEU/ei/ln9joqQqFq8mlLko8/yj3HwbZv5tK52KleduR6rZFPdw9+bv+PwS1VjqBAEAQBAEAQBAU3txV87XTdTSGD6gsf6sy6mHjamjyG06m/iZeGX78yC7VVrmsbDHcyzHI0DfYkDTtJIHiepaYqruQJdk4Xpqu89I/fh6ljUGAxR0bKR7WvjDA1wI0c7eXdhLrm+8LykqknPfWp7lRSjukUdgVdg7zLhb3SRON5Kd9ncNDbTN1dGzt28XV6jjE8p5FOvhIzRIsC5ZKSVwZVRyUr72JPTjBBtqQA4eLdOtXlJM5U8HNaZlgYdiUNSzPBLHK34zHBw7jbcexbFWUXHJo20NSnti62KTGcUlmkYJ3SmKFpNnFjXuBDb7zZkY0136KvWuejwCior4FlKudExVcwYxzjmNhfotL3eDWglx7AEMN2RWtV7OcH83Pic3EuextDA0HeXPkAdYa3DANOIUuXh9ys97g39jW5N8DnZWOmgqBJDqKmQNJjkebnmoXP6T8psTJp48czatZmKMHvXT+JYG0O0VHStc2qmjF22MZ6T3NdpbILusb9VlGot6Fic4x1IXyMY8IqqooAX8y4ukp+cGV4tqWkdrbO006JPFW4O6OBjaS95Fj7UbWUmGszVEgDiLtjbrK/8Alb1aWubDtW5Sp0pTeRTW1u0dVj2VjYhBSsfmbm1c5wBAcTxNidALC51KilNHVw2D3czWw/ZaCKxcOcd1u3fZ3ee6ic2y/GlFHbjYGiwAA6gLDzLUlP1AEAQBAc2swCnluXRgHrb0T6ND4rZSaNHTi+Bz27Nvi/29RIzsdq0+bT0KWFeUdCpW2fRq+8k/3mTXY/lOnw/m6fEYgYB0W1EQ8m53vaPKGvAB2m5yzv77uzVUOhiopZIu2mqGysa9jmuY4BzXNN2ua4XBBG8EIDIgCAIAgCAIAgKFxioBlnkJsC97iTwBcTddiOUFfkeIrXnWlbi35sj/ACf05r8QfVPHvcI6APxjcNHeBmceo2XA2hX3vn9j2mzcIqFNR5a/Etdcg6gQHE2g2Tpa7WWPp2tzjDlf59zvrAqWnWnT0ZpKnGWpBMW5PpKFr6mnrTGIwXXdmjeAOAfGSST3DWyuU8ZvNJr6FeeHVvUkmyVbtK+ljqI2RVUUgJY2YsbJlDrXvmYdbEgkm414i97eZQlhab8DFsjybVFXUVhxKkfBzpM0dRHI0OilL7ljQHOuDmvqDbJ23WCxFbqSRJKiLFsLAbJCcSgBAbNDpUgaAc5FYlx7RfdclRSpJ6FqGIayeZ7ptoaua4bhOID+YNj333F5HoWvRM36zHkR/Etk8RxImI4f7HY4jNNU1T5ywA6GNvOdE6bgCDpfRSRhYhnVUuHmSCLkXjjAbFiFdGziwOABJ32tYDzFbWREpNaMgGy3sXCqirgrmMZVQuJEzruzsI0yDWziHA6akO7FUxUKkrbunImpSitTlbQ7Qurq6GagZJHLELc8bAnXQkahoHS3k3BtbSykw9N0o9pmtRKq7JGSh2cu8zVLzPKTclxLhfrJdq89/mW7m2SU6EYnfWhOEAQBAEAQBAEAQHieFr2lrgC0ixB3FDDVzucku07qGoGGVDrwyEmke7g4nWEndqSbfS/nFpou6Kc4brLrWxoEAQBAEAQBAfLu3VU5h9ix5i978th5Vg6wbbrcdPA9avYmtaFuZ53ZeDvWlN6Rdl8f6LH2TwNtDSxwixd5Ujh8J7t57hoB2ALy9ap0k3I9hCO6rHYUZuEAQEO5RsPqJ2RhjWvpo3c5OznRG97Wm5GZwytaG3N9dTe2gVrCzhGXa14ENZSayOrgG3OLVkUb6Ghoo6cdBjJJDfKzSzMpbYC1vJ4di6hUJLRbdVTCRWYZUxC4s+Bzalve5rLOA7g5AZ5+VLC4/wDUnkjI3h9PUNIPUbxb0B5j5TKSUf8ATRVlVr/Bp327y6TK0DvKA1qnbbESfesIkLbeVLUwxm/Vl1/NAQvablrq4DLTiijgqRYZjMJgy4B8lrQHGx06Wh3g7kBAmYLUV0pqK6V7nP1Id5ZHAHgwdg3brBaOfInhRbzZJ6anbG0NY0NaOAURYSSyRkQyEAQBAEAQBAEAQBAEBx9qqYugL23D4iHtcDYix1seGmvgFtB2ZHVjeJ9C7I4qayhpahws6WJrndWYjpW7L3UxTOugCAIAgCA5u0WNRUNNNUzHoRNuQN7jua0driQB2lAfP3J7Qvr62fEZmgDO4sHwecfr0exjSAL9Y4hU8bWdt3iyXDUlHRZepaC5pcCAIAgNbE6FtRFJE++V7crspsbHqKzGTi7ow1dWI1/3cUGlmSNI3OEjs3p0VjrdXmR9DE34MAnh/wBviFYwcGyFszR3CQbuxbrGz4pGroLgbTZMVbuqqWT+enLf7JFIscu6a9A+ZpV1Dis174kIh1RQAf1Zs3pWOvf9fMdB4kA5QsFFJEznqypqZnnoNeSWgN3udmJO42Gu89hUtCvKq9MjSpTUFqcrYnCszjO4aN0YOt3xvD8z2Keb4G1GH8iaqIshAEAQBAEAQBAEAQBAEAQGGtZmikb1scPOCsow9C1ORd4dglFbgJB5p5ApygTZAEAQBAEBUX/aNgqHUdO5n+3bIeeA3hxAEbj9Hyx3lvWLAVzg3KUKWCOGOkblY21+c1J4uPQ3k3Piqc8JvycnInjWsrWOnHyui/SpCB2S39BjCjeB/wC3kbdY8DYZytQW1p5QexzT6ljqUuZnp1yNhvKvR8Yqn7LD/wC4tepT5odPE2IuU+hcLnn29hYL/wBLiFh4Op4GemibLeUbDj/GcO+N/wCjVr1WryM9NAzs2+w4/wDiQO9kg/wWOrVeRnpYczaZtdQndVQ+Lrfmtegqd1mekjzM7NpKN26qpvvWA+Yla9FU7r+hnfjzNlmKQG9poTbfaRpsOvesbkuTM7y5lE7SYk/Eq5zm6hzskQ6owTl7uLj3ldelBU4WKcm5yJzQ0rYY2Rt3NFu/rJ7Sblat3LaVlYzrBkIAgCAIAgCAIAgCAIAgCAx1T8rHu6mk+YIjD0LR5FY8uCUfaJD555CrBQJugCAIAgCA1cToI6mGSGVuaORpa9vW1wsdRqD2jcgPljavk5rqOomYynqJoWuOSVkbnhzN4JLRobEX7QUBFJ6KSM5XxvaepzSD5iFmzNd+OlzAsGwQBAEAQBAEAQEv2Gw3yp3D6LP8j+nnUc3wLFGP8iYKMsBAEAQBAEAQBAEAQBAEAQBAczaafJSynrbl+2bfkSto6mlR2iy6eSSHJg1CL397Lvtvc63pUxSJcgCAIAgCAIAgIptrsr7LHOxWEzRa24SAcCeDhwPgesWaFfcyehy9o7P6wt+HvLzKqngLXFr2kOBsWuGoI6wV0E01c8vKMoSs8mjAaZh+Az7I9Sbq5GekmuL+pifhsJ3xRH6jfUsOnB8EbrE1lpN/VmM4PTn+DF9kepY6KHJG6xmI77+p4dgNMf4LPNb8ljoafI2WPxK/mzCdmaQ/wh9p/wC5a9Xp8jdbTxXf8l6GOXZeksTkygak53aAcdSsPD0+RvHamLvbev8AJehB3U7ZqjJADlc6zL33dZ9JXOm43dtD1OHjUcIqp73Esykp2xMaxu5osPDiqrdzppWVjKhkIAgCAIAgCAIAgCAIAgCAICJ7e1dmxxA7zmPcNB+Z8ykguJBXeiPpTYal5nDaFhFi2niv/MYwT6SVIVjuIAgCAIAgCAIAgOJtBsxBWAlwyyW0kb5X1vjDsPgQpadaUNNCnisDSxC7Ss+f7qV9i2w9VBctAmb1s8q3aw6+a6uwxMJa5HAr7Jr0849peGv09LkcmicwlrgWuG8OBB8xVhNPQ50oSi7SVjwhqEAQES22xfKOYYdTrIR1cG+O89lutU8VVt2F8zu7Iwd30018PU/diMMytM7hq7RnY3ifE6eHaubN8D1VGH8iVKMnCAIAgCAIAgCAIAgCAIAgCAICA4uw1mIthafKkZC3sJcG/wBxKmisinVd5H2BGwNAAFgBYDqAWxGekAQBAEAQBAEAQBAEB5kYHCxAI6iLhDDSepoTYDSvN3U8JJ3nI257zZbqpNaNkMsLRk7uC+hgdstRk39jx+At+S26apzNHgcP3EcHbSPD8Lo5KmSCIlukbDf3yUg5Wb+NrnqAJ4J01TmOo4fuI+acMpH11S4u+E4vkIFgATewG4X3AepQzlxZbpUllGKskWNGwNAaAAALADcAOCgL56QBAEAQBAEAQBAEAQBAEAQBAYK6o5qN7/itJ8w3LKzMN2VzgcjeHGqxmmLhmEZdM4n6AJaftlinKB9VIAgCAIAgCAIAgCAIAgCAIAgOTj2FwVIYJ4YpgLkCRjXgHTUBwNkBgwzZqiYHZKSlbc65YYxe3XZqxZGVJrQ3faKl+bU/3TPUlkZ35cx7RUvzan+6Z6kshvy5j2ipfm1P90z1JZDflzHtFS/Nqf7pnqSyG/LmPaKl+bU/3TPUlkN+XMe0VL82p/umepLIb8uY9oqX5tT/AHTPUlkN+XMe0VL82p/umepLIb8uY9oqX5tT/dM9SWQ35cx7RUvzan+6Z6kshvy5j2ipfm1P90z1JZDflzHtFS/Nqf7pnqSyG/LmPaKl+bU/3TPUlkN+XMe0VL82p/umepLIb8uY9oqX5tT/AHTPUlkN+XM8ybPUjgQ6lpiDvBiYQfAtSyMOTfE/cPwGlp3F8FNTxPIyl0cTGOykgkXaAbXANuwLJg6KAIAgCA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5" descr="data:image/jpeg;base64,/9j/4AAQSkZJRgABAQAAAQABAAD/2wCEAAkGBxQSEhQUEhQVFBQXFxcYGRcXGRQYFxYYGhoYGhcVGBQYHCggGBolHBcYITEhJSkrLi8uFx8zODMsNygtLisBCgoKDg0OGxAQGywkICYvLCwuMDcvLSwsLCwsLDQsLDAsLCwsLC0sLCwsLywsLCwsLCwsLCwsLCwsLCwsLCwsLP/AABEIAMoA+QMBIgACEQEDEQH/xAAcAAACAwEBAQEAAAAAAAAAAAAFBgAEBwMCAQj/xABNEAABAwEEBQcGCgkDAwUBAAABAAIRAwQFEiEGMUFRcRMiYYGRobEUMlKSwdEVFiMzQmJysuHwB0NTc4KiwtLxJGOzNYPiNGSTo9Ml/8QAGgEAAgMBAQAAAAAAAAAAAAAAAwQAAQIFBv/EADMRAAIBAgUCBAQEBwEAAAAAAAABAgMRBBIhMVETQQUUMnEigZGxNEJh0RUzocHh8PEj/9oADAMBAAIRAxEAPwBu+N1p3s9X8VPjdad7PV/FAlFqwfKg78brTvZ6v4qfG6072er+KBKKEyoO/G6072er+KnxutO9nq/igSiliZUNl0aQWiq44i3CBsbtOr2olaL3qBriCJDSdW4IXdlm5OmBtOZ4n8x1LpbD8m/7DvAoM5b2FZSvLQFs0wtOCm6WS5oJ5u0gdKnxwtO9nq/igFP5ul9hvgFFvAfHh4ylq9fuEnow/wDHC072er+KnxwtO9nq/igCibyx4Mh/44Wnez1fxU+OFp3s9X8UAUUyx4IPF2X/AFn0w5xbMnUNxVr4Xq7x2IDcfzI4u8VfQ2lcw2y/8L1d47FPhervHYqCiqyKuy/8L1d47FPhervHYqCilkS7L/wvV3jsU+F6u8dioKKWRLsv/C9XeOxT4Xq7x2KgopZEuy4+/Kg3dgXVl6Vi3FlHAdqFV2yFys9uNEyc2HX0dP5/wjWrTp1Ldi7hj4Yq729inwvV3jsXHFTqZtcGuPVP56FxqUi3WPcj0q0KnuS7LnwvV3jsU+F6u8dioKI9kVdhWx3nUc9rTEE7kdStdvzrOKaViRuJj6iiKXLYMZxuHNGobz7go3YZlJRV2fLuukv5z5Ddg2n3BXrysNNtF2FoBEEHbrG3WUTVO+T8i/q+8ELM2xbO5SQrq/c1kxvk+a3Pidg9vUqVKmXENaJJ1JrsVmFNgaOs7ztK3J2QarOysd1wt/zVT7D/ALpXdV7z+Zq/u3/dKBLZiq3E5nzdL923wCi+jzKf7tvguVckNcRrgxxhG8P/AA0Pb+4efqK1e8Wtfgwvc7XDRMZTq25Z5L2y8KZMYg07nS09joQ3R2i6rbabQec7HmZ2McfYnq06PODHF7qZABJBkjLiEZ1WmayKwABX1UrysjKbWupjAcbBzSQIJzBAyV1EhPMYlGwyXH8yOLvFX1QuP5kcXeKl7W11INwgZzmdkRs61XcF3PtvvmhRdhq1WsdEwZmMxOQ6D2KqNKLJ+3Z/N7ksPs7bXeFJlfnNNI5AlurGRm2NqPP0Osrf1Mjfjqf3IMp5XYmxZ+NFk/bs71BpNZjqqtPW33quNGrKP1Lf5j4lexcFm/YU/VBWeqyaHb4x0dhJ4Fn9y+fGFmynUPDkv/0XkXJZh+oo+oz3KlfVgpU2MLKVNh5WmJaxoObt4CnUZFYZKNTE1rhqcAROvMTmva4WD5qn9hn3QutSoGglxgDajEPSp1GQSEMtd8uLvk8mjfrdx6OhXbPbm1RueNY39I3pfF0XKF+C7FHl+RqYHeY7Np3bx1eCNWa1wMJMtPcdhHQl3SJ+JuH0edPTsHZ4qlYquJoJ17VzEmrSRm9h1BUXiiMl7XZhJyimyyzdvzrOKaUsXdTIqUyRkTkmdYk09UbiY+m6xNApsA1YR4a0oohd16GnzXDE3vHD3KpK6DVYuS0GReK9IPaWu1FebNaW1BLTPiOIXVCFditY7Ayl5oMnaczwVlUr6t4oUX1TEtGQcYBccgFk17aZ2yqCOUwMDsiwYCesHMZe9U2EjGU9TZBVbiwyMWvDImN8a1XvY/IVv3VT7pWWXHo5VtdN7zWqMqsJIMOcXucSZL8QJOyROtWdFbVVs5tFjqB0chVOHWGuDHu5Rp9EtMHpDelClUTTQWWHlFKXYOfRp/Yb4LyRK9OGTPsN8F8TmA/DQ9jE/UwboUIvGjwqf8dRPmkQqugNaTTiTGcnpjYEkaKNi86Y/e/8dRaoqn6gq2RmV8eaz97T+8uy66U1A6oC3Ua7OuNvWRPWuSNR2MTGS4/mRxd4rlpAz5MHc4d4K63H8yOLvFer4bNF3RB7CFruB7ildJ//AKdDppv8Ki0BZ9dn/U7P+7f92otBS1X1MqRwq2fd2KsRCILy9gOtDKKCF6R/NN/e0f8AkaEXqsgwg+k3zI/e0P8AlYrRFuGLv+ap/YZ90KhpDTJa1w1AmRxiD7OtX7vM0qZ+oz7oSRpDp/ydoq2dtnx02cx1RziGl5jmCBkQXb5yTSdjS3L9Ki52TQT+d6IULkqugtwTrjEJHUlvRzTqzOJpVPkXgmS4yyQY86BA6o6UzWkvAxiuANYhjCDwzk8ZSdbF1FKyVl9y2zjetzVxTe5wGqScTeJ255Sg11OycOme3/CsWa9qlWoeVeXTTe0bhzSdW/JD7vqw7PaI69iWUG/hB2NBs1QOY0jUQF1L2szdmdjfa7cEIueuRSjcTB6OHGVxtVmfWMOcWU9oGb3/AGnagOjNGxNez6cfmasd7BpJUq2+kxjhyRcGxAMkAkuB16+nUAtGWN6LAC30Y1cqY4c6Fsq3RVomoGPqKKxY7E6qeaMtrjqHvPQmBtu250ujFyrcPX9nbP51wmhV7FY20mw3XtO0qwgyd2KVJZmZP+lvH5VSmeT5EYN2LE/HHTGCeiEoOqksY1whoJhxGzUQDtA9y0/9JWjVW0inWow402uDmaiW+dLd5yOW3KEt6IWltemKNSk13I85riARJcTqI5pz64QZvLqN4eKnZXHTRCgadnbha98xiMZgnnQWj7WoahCr31dp8oNpYQGOsloZUn6XNBphu/OT/B0ozdlTDTJZiM625a8pIy3Lzank2KqCCIoviY9AiUreDd1fZjldSVJp2toAX6m/Zb4LyvVTZ9lvgvK62C/Dw9kcuW7BdUOpV+Vp1WU6gGUlsgEFpMOBGclXDfVucIFpa4HcKPjhX3Ra92We11HWh+EGmWA4XHPGCBDRuBRa87xslV5OOzuadUwO0PiCiOzeqLcmkAaVGs7Dyr8muBw4W7OkcVfVW7gMJwxhL6kRqjG4COiAFZRIpJaFNsZbj+ZHF3irNsZNN43tPgqtxfNDiUQWHuCe4h3d/wBSs32H/dqLQkg2azubb6FQiGUw8OdsGTwOk5kat6bKt90xqDn/AMo7Tn3JWtJKTNOLYSUXG77TytMvLQ2HQIk7BMk69fcuyHGVzLVjjam5TuS3pi/DZHuGtrqThxFRhTS4SISrpq3/AEdbowf8jVpFILXD/wCls/7ml9xqyz9LdchzMIwsOMiNXKY2OcT9YgA9XQtNueqW2Kg4CSKFLX9hqB3ldtKtTLarQ8PzIPRIBB1h2vMKsRVySijp4PC9WnN99l9zBqtoJe53pF3Y6cu9OP6P78Ia+zPJIILqcnUfptG4Ec6Og71NMtD6NkocrTqPnGG4X4SCDOTSADIjs4Zqtx1C20USNfKNHUSAR2ErV41I6CtajKm8stzWKNTC4EbF9srCXsA1lwHeuaL6OUhjdUcQAwazqBOUzwlLuWXUVQzMaGNA1AQOtc7baQxpz50GBtJjJDq9r5chlIYoOzadk7hxXazXO92LlA5hGqdrt/SFqlhFP4py147mwTok0i22cHLn+wraFluj1Mi10Q4Zh/ZkVqKadPJoairGdWG5dtX1R7T7kZYwAQAABsCUzpMdlZvXTcfAhfPjS79pRPGnVHg5c3+I0nvf6G5U5y3G5RJbtMqg+hSd0txjxXunpo85cgCehx/tK152jyY6M+BxQO/6gLmtGwEnrj3d6G27SerhaAwUiTmcQccI15FsD/K8slx3kntJVOvGrB5O1h7C4eUJqU9OAlYHsLDTJcMU7wcwBk4cF1tll5Kx1mAkgU6mZicwd3FfWubZmzgLzhJOGMRiJgHYAZ6kIvLSulVo1KYZUBc1zROGMxGcFDWSEc0nunYJi6s3/wCaWmmpwq6+oeAUbRcRIaSN8GO1eOUDgCNRA8Am7RG1ipSfRqZtbBG8AkzHA/eXVoScMNC3C+xz5bti0+7HEamuynIgyNscNyo+TsnzWzwEp8tdwuDXGm4O+kIyOLUCOI18OlE7NdTDRwPaDMkyAcJdmY3ROxZp4id7TRuo6WVOG/BmgEaslF6c0gkHWDB4heU8CGS4vmhxKIIfcXzQ4lXqroaTuBPYEJmHuCLvsTaznFxMSTlG/wDFdr5szKdMBrQCXa9ZiDtPUu+j7IZP52/guGkbpLGjcT2wB4LmSBxk5VLX0Cl2UsNnp9PO7SSO6F1XC9bb5PRqHDiFKk04QYmDBz4JQH6RqW2jUH8TFqjrENNajslzTqn/AKSt0hvc9qoN/SLZ9tKt/wDWf6kP0j0zoWizPpMZVDnYYxBgAhwJzDjsG5GSM2GG77OKt30WEEzQpZAkGQ1pGY6QhVvtTaVN9R84WNLjGZgbAjFy4vIaGAS7kacah9EZ5qj8HuDCXRG1uvLbOxYxUI2Um9eOTp+H4lwfS5f0ZkX6Rrxp161J1GryjRT1AnC0lx2HUSIngFQ0LsBqWljyDgpEPJ6Rm0dsHgCtFGgthNQucxwbmcIe4N1E4QBmJPSu7X0GNDKNmp02DcXTxJBEnpMrMKyStHsCx0KkJ5p9/oc65BMt1HZuKu2SxVcIdyTqlPzsI27JLW5/npVKiW4hjHMkSBu2p9shxYeTzmMMd0bkKrUs9hBag+7LxpOAayGEfQyGfRvRe+dJqdJvNHKO3fRB3Hf1KrplRY5lNrg01DmXgDFAEa9xJ7ki1iZgmYyQoRTehLj1o6fKH2evkHh5DwMgYkZDhHatCWb/AKOzs/3f6R7lpC6d7xQSOxgvwR9fu/Fffgj657PxRCrVDRJngBJPABCfh4nNlCoQcwSWNkbDrKM4UlukXdnb4I+uez8V9stfknFsy327wh3xnOMMdSDSSBOOYng1WGNJMAEk7BmSuL4vOGWMIr9To+Hxu3L5HtznVH7y4wBx1BNd22TAeTfznAAtcJEgecB0j2Deh1z3Rm8V6bgcOU6ukgj6WpFqTKhDQfOY7m1DliA3t1yRkRGyVzMJXVKp8Xpej9v8HRqQzLTcvWx0PpH6xHURHtQGpd4qnBqdSwvafqnzmuO7E08MkYsb212MeSB9LCD5p3E7R2Knel4AYREUi+C4ZTrk8NafqVFFRafpbafKf/AeTMmpLcuWC7aYaDk+duzgAu9D5GqHNyGfNxAAgjcdRnqyQa8KWAgt807vf0qmznODdpTdOM6sOs56f72FJypxfSUDRrtvAPEgEQYIMdogkIo106kJuwTRA+kwAHpGw/ncrVGphPQiwd4pnKrRyTcUrCHpNZuTtNQbHHGP4sz3z2IWnDTuySKdUbJYeBzb/V2pPXRpu8URbDJcXzQ4ld7ydFJ/CO3L2rhcXzQ4lfb5Pycb3Ae32IVV2TK7ly6WRSaqFpGO1sbuLe7nFErNWYGgY26vSHvVG6BjtdR2xuLPsaO6Vzqj3BYdPNdl+0UuU8oziQGA+OSCi4Btf/KPejVN/MH1i5x6yY7l8TmFTjD3DzeoG+LtPaSepvuXezXHQZPybHz6TWH2IkoQmGzFwfaqha0NpMBAyABa1oA1cB0AIFQtj8dXlTJAwBrfNBOuOEK3eFqqB5gOY3UBGvpkoK2rieWt1Ay49J2cZ1lIvDTnP42tf6DNBqm+o+2y5f7I83tUdyZjoB4H8965aNU6VR5p1BJObTLhq1tyPX1FcK1txioIgACB/EB7VRs1Yse141tIPZsTc6MenkjoYqTlUeaTuxiv2zUWBopRikhwDiSOInLNVLBe1ah80/D1NPZiBhcLXWNR5fhjEdQmJy27Tq7VbtNzVKdPlHRlGIDW0HIE9cDrC5qSSSkLnq0X3UqGapDnRAOQ3xkMtqGkRr1r4ibqAe0TkYGe1Hp0s17FpXCOgzyLRTgxL4PSIWtrJtDqRbaaQP7T2Fa0mLNRSYSOx+ctL3FlShUzgTP8Lmu9q94S2mQzW3E1v8JIHght9gmmMyYPjl7kRsNXE0He1p7sLv52vUqeojFTEZnbMztlON21y8Mc04S6M9UGYOfQUtXzSw1XRth3br75RHRoktqDY3C7tkHwHauZ4lSzUs/A9galqmXk1WzWcMEDrJzJO8k6yhF734GSykZdqLtjeG8oFaLzqvEOqOI3CBPGIlfLDZ8R2Zb/AHDM9y8/Y7J2pve2lIPM2na0zBA4zPajl5WU+SQRm0B/AzLu4lL9upvGb3SMg0DV1N2KswuPNBOeyfYiXlKyM6LUI3bepptcHEvhuFjD5uZkk9AgdqqULY4VA/bPARu6FXIVm77Jyro1AZk9HvUUpR0TJZPUeNHL9LrTycENewtH7xuZB7Y6wmhjoWc1K5xNLTGEjCdsiM+4diMWjSysfMayn0gYndrsu5enwtCo6UXLc4GLyyqtxG+9bIKtnewZy0lvEZt7wFmKJi/7TM8s7+WOyIQxPUoOCswEVYZLi+aHErreFkNQAAxBnVrXC5HAURJAzKu+Ut3+KxUcdVJla30Az7oqDVhPX713sFo8nFQPaQ57ebqIynXB3lGWMJEgGOBHihF8kcwggkGCMvDqStSlDK3Fm1J31LtgfNNp6FYXGyMIbmCM9oIXZM0neCMNakUXKpaGjWcu5C7w0jpUTBa93S3DHaSoqsG8qeoXy9XLmyuxS0rvcMBZMRmZ2mJH8IGf+EHutkUwTrdzjPT+CHaVW0Wuqx7QWtDcLmmJeAZGY4lfW3m7DBA1QDqhGRhFElRcy/nBvQT2R71TvO8GUnUxUktJlzWwSQNQgkZTHEAhZlLKrhKcM8lHk0Cz2XlrFTAHOA5vFpIPbCO3bUbUawuEtqNAcDtDhBHf3JPua8OTDXsEMcAS2IyOc4R9KEeZe1JpwHE2cxlIzJ3dMriVLt6c3C4zByw0km7p7MBXvYHWWs5hzjNrjtadR47OIK8WKoS/nk5jIbEU0gtLrRUY4jmjKNwyk9earWuzYxlk4aj7EbqyUV2uIthfRtv+qo/b9hWoLK9EahdaKM6w+D1ArVUzSqSmvi7BIO6PzXa6eJjh0Ht2d653BVlkei4jqcJb3tqdqtIISab6jRIxNIH3h7W/xJiqu5ZzvSvjquI1ahwH5KY9B7KcNV5810NHTE4vEBKQWh3TRq06NMENyaObqjr38VyfE6mWll5HsBTvUzcBKyaOmJdhM6hJ1bDltXQaOQZBg8T/AGqj5OYcS3nHU2TlxMqlyTg5rXGJIGRzAJiUlB4J2VpXGZLFq7vEO2m5ajxB5PoMvnuavNi0dc0kuc2eiT7lY+Lrf2j+5LOI7yuxSwNGlJTitUcueOrTjlbGO0aO4/pgHfh8c16sVwmmHDlMnR9DdP1ulLWI7ypiO8ok8LRnPqOOpiOLqxjlT0Gv4G+v/L/5L18DD9ofUH9yUiVE1nYHOxt+Bh6Z9Uf3L226Wg+e71R70nqKnJvQmdjt5Fue7saiVktDWNAwAuAALtRJ36slnDWE6gTwBX11NwgEETqyOfBBdGD7F9SRqVG3hxggidW1VrVcdOo8vJcCd2EDwQbR6i7ydkA54jqPpFX3AjI5FWqEFsi+o+4WstlwNw4nOH1oMdyq3rTDWEjXI7CVRQHTi8jZ7FVc2A90U2avOecMwdcCT1KSpLK1HQJRrZakW13M/vzTuoy1AMLTZ6dZgJAJc8NINRskxBzGQzC0fTC4sTG1LOHPxOHNaJAaWnnCNmQ7VgVopjk6gH0KndGFb3+j/lKt22epUGGKcc6RLWS1r8xmC0Az0rNOnFW02D1cTVd3ff7biw64rQBJovAG+B4lBPhCn6Y7/ctHv6/bJyGGnWovq804Wva5xI1jImFjDtZnXKZzAEGaNqDqxIzApnxBOtLV7VS50nWZVwGNSo3gMx1oVV/CMYb+YjS7CZpU41YG/dCuWhsvpHfHdn7UlWa+4NjYHQ0M+U6dbADwwz1p95P5udY/tXNl8L+p0PGa0Zwgl+v2R0eo1y8VqgGZMBc6FXHqGWobyeCdp0YzoqMt9ziJK1g3o2P9VR+37CtPWX6Nn/U0ftewrT0LDxai78mqex+ckFda2GoTVpF8ZYRULNR2nCSe5GkBvWlhqHpz9/gnamxYWst5WAEONkqtcNraxfHU+Amu4LxoWkuZRNUOa3FFRrDlIEAtOesLM0Z0UvPyarUqf7NQDpdkWjtaElVw9Or61cJCtOn6GNda9JLm04JBLZJAggwcjtkFcDZjjaXEgyHapBgg6wT4JdupxNME5mTmdpmZRPy6pPnu7SlqeCp05Xii6uMqzWVvQ0x5iVn4T7XPNcfqnwSEF1WJEUUUVEIooooQiiiihBi0UdlUHS3+pGaTorz6NCse9iB6KHOpwb/UjD3Q6ufRslTvP/ir7FrcM6PMw2WgP9tp7RPtXO8xz+pezUNOjTaMjgaOADRKokqI1J6WPiQ/0qUarxZg0A02vc5wBbjL4hmFk4nAAumAYnNPiG1LqY6o+rMvdDZIBwtAHMB2CZPFxQ69TJG4fB0OtUy3sYrYrle7lZiHOzBOGMyc5znPci172u01o5esawbEDGC0RkIYMh2J3v8AucVAea0VmZtcQDMfRO9p7taS22kuAL65bOWBjSHA6oyzBQadXOg+Kw0qMrPVPYEtcQZGRCt2ymHYagyDsnbcLvd+dqs2izAiTjB2PqvA/lzJVOhV5MlrhLXaxnmPSEo8XYWPla73t2SN7c+7WvVpuoVKMsxYx9EnbtGr85IvYjzYBxAaj0bAekalYRXFNGoycXdC1opc5q1+eIbSMuG9w81vTnnwC0i76ssz2ZdSB3ZYeTFSq05vqYj0Q1rfEHtV+zVsLXb8o45pSdKLeWRVao6ktT7b60ujYPFNGjl3w1r3DZzR4uQC7rG3EDVmNcDWehGrTfDjkwBg7T7gmKUJatmEmMV22FnlDHxzscz1RHBOSTtHmkGliJLiZJOvOTCcVU1Y1E/OKHXzSlocNh7j/hEVEZq6sQViomgida4mysP0R2BLzhJelXLQHsluLBEAjsParRvZseae5WjZGO1tGW7LwXw3bT9Hvd70Ki3VWa1ipQRqtod8k4/UJ/lSOnOuf9MT/tf0pLc2QQdRTLFz4ag3jtC+cs30m9oQuqTTeQ2I6Q1w7HArrTvMjXToO40af9ICzcZVBNXuX+Wb6Te0L6HjeO0Kuy92fSstnPAPb/UV1+F7PtsVPqe4exS5PL/qdZUlFtHtIWOqspU7M1gdP0y4CASThLc9S+6R23HUcyGBrTlDQDMZyRrzlWDnSyrc66Knnv8Asjx/FGawnyof+2a31nVAgeix+Vd9g+LUw0Gy6v0+St7ah/uV9gcdwheJ55GwQBwVVXL0bzwd4VNWSW5FVY7DVcNjsxx/Mq0qd4NIwvH0T/j89KXxUc1P2HvDaijXs++h9vCzY2mDDoMECSOrbvWb2e47QytVpBlWo8PIxU6ZOMESH8q7mta4EHM7VqLHSARtRi7HzTHQSOwmO5K4R6tHQ8Si8kZcH5rvO31adaowksc1xa7MFwLTBbj6DllkiF0XY21BxFoqYmxIc0SJmM8WYyWg35ovZLRedNnIgRZ3V7QWlzRUc92GmDhOTpD3EiCdspesmjFmq3xVs9OmW2ehSBeA+pzqhAjn4sQzeMp/VlNOnJ7MWo4ihC2aFyrS0YLdVeoOAaF7r3A8tIFpqgkZHm+wA96KP0dpYSGGoxxBAIq1uaYyMYoyKULO8mytqPdUx0rRyVealTNhMTGLKCQMo1FVKlVj3G1isHLTpDvclmfVbgY4NDWDWJnKNcST0q47R+sMwWHrPtCp3HZ8dQMxOaMJzaYOWoSj7rk3Vq3rSuLVxNRS1kOPC0X+VA74LtO9va33Kt5Wab8NUBwB52E906lcvSwGjTLuXqEyABJzPbulDruoAgkic8pTWEq16srRmCxFOhCDlKK+Whpd0umpTMRMGDrEjUU1pI0Wrve5hfnzoB3gDb1+Cd115rU8+j84r4mWpoxUGosPaPYgorUxk7E1wJBhrXN17OcCg1MbTha4V0pLcqqQu7q7dju0Ee9efKNRLDhngD0AwsfxClbf7/sV0zpbLLg5PLN1ME8ZPsIXDkzuVu9b0bVcwtaRhBGcZzG5cmOxaqlNp3Oxjvwwk8Jjo06Vp73ZqULsdqjv9H/2W/dCUk01crEJIJ5JgkZg5NGR2hKy6qlmSYi9wZerecDvHh/lUkUvRvNB3Hx/IQtZY9Rd4I+gJrurQt5bylqcaLNjcsZ6j5vCJ4LroJdY/wDUvAJBimDqBGt/sHAoxeduNV2vmjv6Vdjd7n257NRpl3JU2tDR5xzed8uOoRsSxVqYnFx1kk9plH3VcNCsd4a0dcg9xS6tCtd62C2jJ+W/gd4hNV2tl1b97Q/lDXpS0dPy7eDvD8E43G2TUP8Av+FFvvUAx3Otvqkug5YZA96rK1eLYfxAPs9iqqyPc+hEad3jOTiaQREbChVWs1vnOa3iQPFXbJfdDCA6tTBGXnt6tqpmoXvcE03ck91N5yaTB7x2jNHrk+Zad5ce1xSrpVfFGljryKlMNbOAgyZwgA6pnCq1k07pm77Q4NdSrUaBc1riDJeSyk4Fv1nNyIBz2pLD03Gcn2Wh2cbWUqME93ZljRZwqOttsdk2rXcxhmfkbM0U2uG4E4ykjQTSmlRNrtFWlaHVLTWL/k6bnjACS0B0gTLnDqC7aQ2C8ruuwMfaaAoCnyfJMpw+KhhzcZb53OcZnYUSue4L0oUKdKlbqFJjW5M5FpwzJMuLJJkkk701nS3ZzVBvZHq8f0h2bA5rbLawSBnyLGgZj686lnlovulytrHJ1RTtLBzS1oc2oPpRiiM3GeC0m0XPez2kOvKlEahQZnt9DJKV/XTbaHJ2qvW5VtB7SQKYaQxxDX5gaiMleZSW5ajKOrQX0BtnKcg464c132mtcDPZPWtCWZaJ1WsvB9MEEOcKrYPpAtf3wetaRa64psc8/RBPHcF5nGxtV07npKMrwX0+gs6S2vHUwDUz7x1+wdqvaN2MOgOEgNxHiSI8e5Lmb3Z5lx7yU8XBQLQ4kRMATlkP8rr+GwUU38hHxSTUYwXuHrqYBUpgAAA6hq2prSrdp+VZxTUn57nGiYLVFV3nco7jiPiqrruPoP7D7loy42uhjaW4nM6WmDwlISlGekoo6DofqJt4htnZTNNjJcNbhiIyBkE6taEOD6hxOJJ3u9icbXo8X4ZqyGzhlgy1bQc9W5V/iw79o31T70nQwcVrUYN058CwLIN5Xx1k3HtTfR0Yb9OoT0ABveSV3fdNlZ50D7TyPaE06NB6WL6Uu5yOV3t+wwfzAJcL0xXnbaHIGlTePowBiIjECc4Ko1rVZPo0XH+Jzf6inc2WKSE40c0nmAlrzY4dHhmg6Za1emfNohvF9R3tCXOTzw7Zj2K07h4RUdEaJTdyVnpUm5Hk24usSe0kqsooiGkrFa9a0Umt9J5PqgAfePYhIerN6VJfG4eOaprDeoKdNSeoUuB3y7P4vulO9z1Wsp1XvcGtFZ5JMAZNa32JFuJnyzHYmiDqJg6iMpyKO3nZH1rOxrI+frOMmNTnNHiVedWuwSpWnZHq+9LGOMUWl0TznZNPBus9cJbtN6VannPMbhzR3a+tWfi9W3N9ZT4v1tzfWQ3VXIdUWuwLDekDji9y72Sycp5j2EDIn5TCDuLsEA9Eyu9s0WrVGFhgA6y1wB8EvVv0e2tjgaL2gDMTULXAxEy0bslM0X+axdpJ+ltH3TO1BtNlmHOfPKVANQaATBPTr/hG8IGyym0lgp1abH16pPOJ+SZRbIxy2BMiIkGB0prs2gVXC7lHS94GJ+OXHVlJByy613u7QB1F+NrgThw850gAkGcmdCtThGGVS1KnGpUqZnHTa3CRVvW4nttN207Rbatpx/LPDnAUGMpAFoa0mMzLZWg+XUv2lP1m+9LPxUeagqucxzwzkxLqhAZM4QNQE7kUoXW9ogNs46cD3HtcUCo4y7jFJSj2CXl1L9pT9ZvvVa8X0K1KpSfUp4ajHMPPbqcCJ1qvZroc12Imk529zHZcAHADsRFlJ23B1MI/qQnZbBVme6MruOx2ehSsleGcpTtL7PahiDsQeSzGQT5reY4RlzitP+CaP7JnYvFguptKrXqNJ+Wc1zmnDha4NwktykYoBMk6kQUqNSdy6SlBWucKViptMtpsB3hoB7YXdRRYNt3Ld0/PU/tJyhJt0/PU/tJzTVD0iWJ9SEXyd/oO9UqeTv8AQd6pT0oq6C5L8y+BF8nf6DvVKhsz/Qf2OT0op0FyTzL4MrvHR2q+Sx9X7L8ZHUdnYUJdovaR+rJ4fjC2pREUGu4KVRPsYe7R+0j9RU6hPguTrotA/UVv/jf7luqi3YzmMHN3Vhro1R/23+5UjclSZwVetjvcv0KooTOYfYaVcENLHhu/kqryOovmEfp3FUIBxPz3UiPvTC1FRU03szUatt0Z5YbrfTBHyr5M84augBrQAFZ8mf6DvVKelEJ0b9wixNuwi+Tv9B3qlTyd/oO9Up6UVdBcl+ZfAi+Tv9B3qlTyd/oO9Up6UU6C5J5l8CL5O/0HeqVPJ3+g71SnpRToLknmXwIvk7/Qd6pU8nf6DvVKelFOguSeafAi+Tv9B3qlTyd/oO9Up6UU6C5J5l8CL5O/0HeqVPJ3+g71SnpRToLknmXwIvk7/Qd6pU8nf6DvVKelFOguSeZfAi+Tv9B3qlTyd/oO9Up6UU6C5J5l8ChdVBwrUyWuAxbim9RRFhDKrAalTO7n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jpeg;base64,/9j/4AAQSkZJRgABAQAAAQABAAD/2wCEAAkGBxMTEhUTExQUEhQVGBcYGRYXFBQXFRUXGBcXGRcYFhYYHCggGRslGxgWIj0iJSkrLjAuFx8zODMsNygtLisBCgoKDg0OGxAQGiwkICQ2LCwsLC8sLDQvLCwsLCwsLCwsLCwsLCwsLC8sLCwxNCwsLCwtLC0sLCwsLCwsLCwsLP/AABEIANAA8gMBEQACEQEDEQH/xAAcAAEAAgIDAQAAAAAAAAAAAAAABAcFBgEDCAL/xABIEAABAwICBwQHBgMFBgcAAAABAAIDBBEhMQUGBxJBUWETcYGRIjJCcqGxwRQjUmKCkjOi8ENTstHhg5OzwtLTFiQ0RFRjc//EABsBAQACAwEBAAAAAAAAAAAAAAAEBQEDBgIH/8QAOREAAgEDAQUECgIABQUAAAAAAAECAwQRBRIhMUFRcYGR0QYTIjJhobHB4fAUQhYjM1LxNFNicpL/2gAMAwEAAhEDEQA/ALxQBAEAQBAEAQBAEAQBAEAQBAEAQBAEAQBAEAQBAEAQHF0BygCAIAgCAIAgCAIAgCAIAgCAIAgCAIAgCAIAgCAIAgCAIAgPmR4aC5xDQBckmwA5knJDKTbwiuta9qMcd46MCZ+Xam/ZN90ZvPkMs1Dq3aW6O86Gx0CpUxOv7K6c/wAfX4Fd0Ot1THVsrJJHSvabOBODoz6zABg0WyAFgbFRYVpbak2X91ptB2sqMIpc129erPQlBWMmjZLGd5kjQ5p5gi47j0Vqmmso4GpCVOThLijvWTwEAQBAEAQBAEAQBAEAQBAEAQBAEAQBAEAQBAEAQBAEBrGtOvFNRXaXdrMP7JhFwfzuyZwzxxyK01a8afHiWVjpVe63xWI9X9upT2s+t9TWm0jt2O+ETLhg5b34j1PhZV1WvKpx4HZWWl0LRZisy6vj3dDX1pLE6Z3ZN8+5e4rmR68uEFzLT2N6y2JoZDgbuhJ4HN7PH1h+rmplrV/o+45rXrHcriHZL7P7eBbanHLhAEAQBAEAQBAEAQBAEAQBAEAJQGq6V2h6PgwMwlPKIdp/MPR+K1SrQjzJ9HTLmrwjjt3EbR207R8rg0yPhJy7RhA/c0kDxsvKuIPmbKmj3UFnZz2M3GKQOAc0hzSLggggg5EEZhbytaaeGfSGAgCAIAgIGmdMwUrO0nkbG3hf1nHk1oxce5eZzjBZkzfb21W4nsUo5f7x6FSa1bTJ57x016eLLeuO2cO8ep4Y9VX1bpy3R3HW2OgU6XtV/afTkvP6fA0Inioh0CWNyOEMnBNsVkw2orLI8eOJ4r2924iU8ybk+ZLpZ3Rva9hLXsIc0jMOBuCPFeU8PKN8qcZxcZLKe5no3VHTza2mZMLB3qvb+F49Yd2RHQhW9KopxyfO7+0la13TfDk+q/fmZlbCGEAQBAEAQBAEAQBAEAQBAdVVUsjY6SRwYxoJc4mwAGZKw3g9Ri5NRistlE6+6+yVjjFEXR0ww3bkGXrJzH5cudzlArV3LcuB12m6VGituosy+nZ8fiaS5yjF1uR1PcvSRonM3HZ/r2+ieGPJfTE+mzPcv/aR8iOI49+KkUqjg8PgVGoWcbmO1H3lz69vmWfJtU0aDZssj+rYZLfEBSnWgUcdMuHyXj5Gd0DrTS1lxBKHOAuWEFj7c91wBIyxFxivUKkZcGabiyrUFmpHd15GZXsinxLIGgucQ1oFySQABzJOSGUm3hFc617UY2XjowJX5GVwPZt90ZvPXLLNQ6t2luhvOjsPR+dTE7j2V05/j69hVWktIyzyGSZ7pHn2nHhyAyA6DBQJScnlnWUKFOhDYpxwiKvJtCGQgOic3O74n6L3FcyLXllqC7WfbQsM9xR9hYNqNu2a6y/ZKoNebQzWa++TXew/wJsejjyC321XYlh8GVGs2P8AJobUV7Ud6+K5ovtWpwQQBAEAQBAEAQBAEAQBAEBTu2rTshlbSNJbG1rXuA9t7ibX6NAwHN1+AUK5m87J0+h2sdh13xzhfD/kq9Qzos4RyyInHIdV7xjiaHJy3RNl1f1GmqSCWmOPjI9pA/Q02Lu/LqtsKcpfBFdc3dGjxe1Lovv0+pu+ktn9I6mMLWWOfaf2m8MnX+mSlxpqJQ17upVeW+5cEU9JDJTyvgkwfGbX4OHAjoRY+K01IYLGyuHLczOav/aXzMfStkdMxwLTG0mx/NbANORvha91HSlteyXFSdF0nGs0k+v7x7D0rTOcWNLwGvLQXNBuA62IB42N1ZrhvOFkkpPZ4Fd7Z6GYwsma95hYd2SMH0ASfRkIGeNm43tcWtiot3CTjlcOhf8Ao/cUYVXCaW0+Evt8P3PIp+6rjs8hYMnKGQgPl7rC6ylk8ykorLOmNvE5le2+RFpxb9p8WdwC8EhI5WD2bNqrqRU1pDmt7KHjK8YH3G5vPdhhmFvpUJT7CrvtWoWu5vMui+/T6/Avyhp+zjZHvF+41rd53rO3QBc9TZWqWFg4GpPbm5Yxlt4O9ZPAQBAEAQBAEAQBAEAQBAUZtriLa9p4PhYfJz2/QKBdL28nW6HNO3a6N/RHfqVqK1zBNVtvvC7IjcWHB0lsbn8PnyHqjb85GjUdXw/V0X2vy8ywtF6v08ZvHDEw8wxu9+611JVOK4IpZ3dWpulJvvMvJSWC9YNG0QJAg2jHaF1dpn1slQ+Nr5Wxta0uALQC5xJAPtZC/IphB1JJYTNxYwAWAAHICwXo1H0gOqrpmSMdG8BzHtLXNORBFiFhrKwz1CbhJSjxRQdbsxq/tE0ce52bHeg9793tGkXFrA+kARfAC91D/jyyzpXq9DYi2nl8UuRqlfox8EroZW7r2GxFwRkCMR0IKjzzF4ZbWrhXpqpHgzqEIXjaJaoo57ELG0evUo+mxBYcj1GkkfYC8m5IyGhtDz1UnZwRukdxt6rRzc7Jo716hCU3iKNVxc0raG3Vlj79i5lt6qbMYYbSVVqiTPct9y09x9fxw6KfStYx3y3s5K+16rW9mj7MevN+Xd4m/tFsBgApZz5ygCAIAgCAIAgCAIAgCAIAgNG2maAdOaWdkZlMMtpGi1+ydYl1vaDXNBsOBOC1zgpNN8ibbXUqNOcIvG0v35ZJ1M67QVsIZNglsgO2SpugIrkGTu1eZeSV/D0WjvxJ+bfNAzOoYCAjVVa1mGbvwjPx5BAV7r1oqWpgLmEtmhc6Voa8jeve4AHHdJsc7i3Faa0W47uJY6bVpwrYqJbL3FPkkklxLicSSSSe8nNVblnid5TpKCxFYRyAvOTcoiyGcH3FEXENaC5xNgACSScgAMynHgYk1FZbwixtVNlsklpKwmJmYiaR2jveOTB0xPcplK0b3zOcvvSCEMwt9768u7r9O0tbRmjYqeMRwsbGwcGj4k5k9Tip0YqKwjlK1epWnt1HlktejUEAQBAEAQBAEAQBAEAQBAEAQBAatV0pp32t904+ieDb+yeXTosGTuab5LIObIDolkJIYwbzzkOXUngOqGDYNHUgiYGDE5k83HM/1wsgO+SQNFyQB1QECrrSR6AIB9oi37R9Shkh01MXn0cuLj8e8/0UBmKenawWaO88SeZKGCkNqOrP2Wp7WMWhnJcLZMkze3oDe47yOCrLmlsSyuDO50O+/kUfVyftR+a5P7P8mlKKXhtGquo1TW2cB2MP968Gx9xub/l1W+lbynv4Iq77V6Fr7PvS6L7vl9fgXFqzqjTUQ+6ZvSWxlfYvPMA+yOg8bqxp0Y0+Bxt7qVe7ftvd0XD895n1tIAQBAEAQBAEAQBAEAQBAEAQBAEAQBAfMjA4EOAIOYIuD3hAYmfQTc43OYfw3u344jzQzkhR0gcWhzy0HM8csscAgMrTGCIWZxzIBcXd7uPmhg5mq3dGd+LvLIfFAQw8udZoLncziR3k4NCGck2Kg4yHePL2f9f6wQwTQLZIDlAYzWPQsdZTvgkwDsWutcscPVcO74gkcV4qQU47LJNndTtqqqw5fNdDV9WNmVPTkPnP2mQZAttE39FzvHvw6LRTtYx3veWl7r1autmn7C+fjy7jegFKKI5QBAEAQBAEAQBAEAQBAEAQBAEAQBAEAQEd1W3h6R5Nx+OSAhzVMhNvU6C1/MoD5jiw/r5oD5nk3LBou4kADvNuKGSTFo++Lzc8gT88/khgmxxhosAAOiA+kAQBAEAQBAEAQBAEAQBAEAQBAEAQBAEAQBAEBHraxkTd55sMhxJPIDigIMGmO0B3AG2/Hn09Ef5oZwfDn75sS6U8hg0d4H1WMmcHeymlIt6MY5cfIZ+ayY3HVWULmsLw8uLcSLAAtGduN7Y5rBnJ2UMoOCyYI+k32e13BhafAHH4XQGbQwEAQBAEAQBAEAQBAEAQBAEAQBAEAQBAEBA0tpmnpm708rIhwufSNvwtGLvALzKcY+8zfQta1d7NKLf714I0zSO1mlZcRRSzEcTaNp7ibu/lUaV5BcFkuqPo5cS31JKPzfl8zCT7YZfZpWDvkc75NC1/zH0Jn+G4LjUfh+WR27X6ouDRTwkkgAXfckmwGa9RupN4waauhUacXJze7sLAkpXVDd+UgOa2wDb7rSRju368egU05l4zuNY0brnRU0skNW2aKVpsXOZvxED1d3cJJBBvct4rU6sU8SJ0LCtUpqdPevhxLA0XpKCdm/BJHKzK7HAgdDbI9CtiafAhzhKDxJYJiyeDgi6A16iO6bfhJb+02+iwemS9JtBx5rJglaIm3ohfNvon9OR8RY+KGCagCAIAgCAIAgCAIAgCAIAgCAIAgCA4JticAgKu1z2nbpMNCQSLh05Fx/sgcD7xw5A4FQa11yh4nU6doG0lUue6Pn5f8FW1VS+RxfI50j3ZucS5x7yVBbbeWdVTpxpx2YLC6IUdK+V4jiY+V59ljS51uZAyHUr1GEpcEaq91RoLNSSRttDsv0hILubHD0kkx8ow5SI2k+ZT1fSC1TxHL7vNmX0dsump5op5JYXtjeHFrd+5Ixba4tnY8Mlvp27jJNsqrzWYV6UoRi1ksOkd6JHNSzniq9rVH/6Wo3d10jC14OBBFnAHuu5RLqO5M6LQavtSp9/78jSdHVckLxLDI6KQZPYbHuP4hhkcFCjUlF7jpKtpSuI4mi4tQtpAqHNp6vdjnODHjCOY8B+V/TInK2AVhRrqe58TktR0mds9qO+P7+/AsVSCmNdnwmkHAOB/c1pPxKwe+RPmbeMLJ5I2iJd2UsOUmI95ox82/wCFDBnEAQBAEAQBAEAQBAEAQBAEAQBAEAQFR7Vdci5zqKB1mNwmcD6zuMYPIceZw4G8C6r59iPeddoelpJXFVb/AOq+/l4lYkqCdO2kss27UTUSWvtLIXQ0gPrDCSYjMR3yb+bwF8bTaNtnfI5nU9a2PYpcS7dDaGgpY+zp4mxN47oxcebnHFx6kkqeopbkcpUqzqPam8k9ZNZD0rGSy49m5+BH1QyjFtNj4/18EMEyq0NBUxbs0bZWuaMHcMM2nNp6ixXmUVJYZtpVp0pbUHhlN6+6iuoT2sV5KZxtc+tETk1/MHg7wONr11xQcN64HZ6Tqkblernumvn2eXf2aZIy45HgeR5qPGWHkuatJVIbLLx2U63GtgMUxvUwWDjxkZ7L+/ge4H2lbUam0j59qNp6ipu4fRmYm/iy+8P8LVsIfIkCXCyyeGQqh27Z/FhDvI4/C6GDZ0AQBAEAQBAEAQBAEAQBAEAQBAEBr+vWnfsdHJKD94fQj9917HwALv0rVWqbEMlhplp/KuIwfDi+xefA87OcSSSbk4knMnqqc+ipJLCM7qHqydI1W46/2eGzpiML4+iwEcXEHwDjwCmW9LLyzntZ1D1cdiP6/wAfU9EwQtY1rGANa0ANaAAGgCwAAyACsTjG23lmh63bTIqdzoqZonlGBcT90w8rjF56Cw68FEq3SjujvZf6foNSulOs9mPTm/L93FeVu0DSMhJ+0Fg/CxrGgdxtfzKiO5qPmdBDRbOC9zPa2Qv/ABnpAf8AupfEgjyIIKyq9RczE9JtJf0RmtB7TJGEsrG9pvNO5JG0NPaBp3RIwCxBsBcWUqncZTzyKG80ZQqRVPhJ4EW1OvAAAgsP/rd/1LR/Ln8Czj6P23Ny8fwZ3UXWyq0rUz0lS2I0whcX7rCHEktaBvbxt6xP6VKpSdSHtcyivaMbKvmi37LWO3iV7pzRrqaolgdnG4tv+IZtd4tsfFVs47MnFncWtdV6Masea/5Xczv1K0saTSVPLezJHdlJyLXkNue47rv0qRbTw8FLrlupR2uv1X43F7VbPvpOpaf5Wqw5nHL3T4LwMCQDyuvR4Z1VrfQd3FDBsqAIAgCAIAgCAIAgCAIAgCAIAgCApzbXpIuqIqcerGzfOPtPNsR0a0fuKrryWZKJ2Po3QUaUqr4t47l+X8itJ37rSVFisvBf16nq6bkX/ss0EKXR8VxaSYds/nd4G6DfKzN0W535q3pRxE+d31b1lZ9FuMTtZ1sdAwUsLt2SRt3uGbIzcAA8C6x7gOoKj3VbZWyi20HTlWl6+ovZXBdX+Pr2FNquO0M7qhqnUaQcTEAyFps6Z99y/wCFgGL3eQ5kXCk07aU+O4pL3W6Vv7MVtM3HSmyF7Y96CftJAPUczcDz+V28d099+8LbKzwvZZAoekalPFWGF1T4d372FYywlpLXAhzSQQRYgjAgjgc1D3o6VKM0nx5o4ssHvBaOwGgtHV1B/tJGsH6AXH/iDyVrQWInAatPaq9uX4sxu2WkDK1rwP4kTSermlzT/KGKHeLE8nRejlTatnF8m/B7/rkrjSHq34ggrVRftFjqMc0c9Gj0nSTdqGvy32Ru/dG0/VWyeT57OOzldpMo6ZjmuaWi98TYXxyN+efkF6NJCc3eZY8Rj9UMszVJJvMa7iQL99sfihg7kAQBAEAQBAEAQBAEAQBAEAQBAedtoNT2mkal3J+5/u2hn/Kqiu81GfRdJhsWdNfDPjv+5r9LS9tPTwf3srGfucG/VZoLLNeq1dil4vwR6nAAHIDyACtj59xPNWsmkzU1U05x33kj3BgweDQ0eCpaktqTZ9Msrf1FCFPovnz+ZjoKR08sVOzB0z2svnbecBc9Mb+BXujHMjRqdf1VJ97fYvM9O6J0dHTwxwRN3Y42hrR3Zk8yTck8SSrZLCwj57ObnJylxZLWTwUFtRpBHpGa1gHhj7Dm5o3vNwJ8VU3KxUZ9A0Oo52Uc8sr5moTmzT3LTHe0WVZ7NOTL+2UUHY6MgBFjIHSH9biW/wAu6riksQR861Ce1cS+G7wNS23/AMWm9yT5tUO94o6L0Y9yp2r7lVV/qHw+ai0veL2+/wBB931PROhmFtNSE8aeHzEbb/RW8eCPnlbfUn2v6mTo32l94HzGI+G8vZGOqRti4fmd8zb4IZJuij93bkXf4ifqhgmIAgCAIAgCAIAgCAIAgCAIAgCA80azn/zlV/8AvN/xHKlqe++1n0yy/wCmp/8ArH6I51MaDpSjvl2rT4jEfEBb7XiVWuN+rfYz0LrHOY6SoeM2wyuHeGOI+KsKjxBs5Czgp3FOL5tL5nmdUp9ONg2aR72l6YHIdofKKQj42Uy1W9HO69L/AC5di+p6JVicWEBQW1Ko39JTcmCNvkxpPxJ8lU3TzUZ9A0KGzZQ+OX82abUAmzQLlxAA5ngPOy8Ullku+qKFPeeptG0ghhjiblGxjB3NaAPkrhLCwfN5zc5OT57yndstYH1rIwb9lE0Ho5xLj/LuKtvJZnjodp6OUtm2c3/Z/JbvrkruraSA0C5c4ADmtNL3izv3ilj4nqIUVoWRjONrQ3va23xGHirjG4+cOWZNkKJ3pMP5gPP0fqiMS4nfWNs93Wx+FvoVk8kjRg9DvLvmR9EBLQBAEAQBAEAQBAEAQBAEAQBAEB5v10pyyvqmn++kd4PcXD4EKnrLFRn0jTZ7dpTfwS8NxjtBT9nXUb72DZ4rnp2jb/C62W73kPWY5p9zPSGslOZKSoYM3wytHeWOA+KsaizBo4yzmoXFOT5NfU8zqlPpxm9nlWItL0rnGzXFzL9Xsexo/c5vmplq95zevQey/il8nvPRysTjCHpfSLKeF80hsxgJPXk0dSbDvK8zkorLN1vQnXqKnDizzXpCsdNLJK/1pHOee9xJw6YqllLabbPp1GlGlTjTjwSS8Dv1PpO30pRxcBIJD3R3kI8o/ipVrHO85/X6+ytldPruPR+k6+OCJ80rt1jBcn5AcyTYAcSQrCUlFZZyFCjOtUVOCy2ebtNaSdUzyTv9aRxdbPdHstB5AWHgqacnKTkz6ZbUI0KUaUeCX6+8n7P9FfatJQMtdkR7Z/QMIIv0LtwfqUi2hmRTa5cbFJru73+D0YrM4cxVdDZxtx9Ie9x+OPisHrij5q6gnHccMPy/596yeSbo2UFgscRmOIPUICUgCAIAgCAIAgCAIAgCAIAgCAICjdr+j+zrzJbCZjXX4bzRuEeTWn9SrLuOKmep3Po/W27XY/2trx3/AHNArWXbcZjFaaTxIsL6nt0W+m89OaraWFXSQVAt94wFwzs8YPb4ODh4K3i8rJ87rU/V1HHoUNrloQ0dXJFazL70Z5xuJ3fLFve0qorU9ibR9E027V1bxqc+D7Vx8zAyR3tiQQbgg2LSMiCvMJuLyjfcW8K8dmZZOhtrM8cYZPC2ocBbtA/s3OtxcN1wJ6i3cpavXjejnZ+jKcsxqYXZ+TXNbNcKiuID7Miabtib6oP4nHNzrcfIC5UerXlU48C40/S6Nmsx3yfFv7dEa6tJZE3VnSTqOtjq2gP3A5pYcN4OaWmzvZOOdipNGv6tYwU+o6R/LltKeO7P3RldbNcaiuID7RxNN2xN9W/4nHNzuvkBcrzVryqceBu0/S6Nmsx3y5t/bojW5H2F1qSy8E+pUVOO0y79k2qxpKYzSi09RZxBFixnsMIORxJPeAfVVrQp7MT57ql56+rhPcvm+bN7W8rDrmiDhY/6hAYx4s4jkbX4HAZ8uSGcHWQWu3m4EeRHI9EMGWppw9tx4jiDyKA7UAQBAEAQBAEAQBAEAQBAEAQGj7WtBmej7Vou+nJf1MZH3g8LB36Co11T2oZXIvNBu/U3GxLhPd38vLvKNsqs7rGTfNj2tQppTQzOtFM7eheTg2Q2BYeQdh4j8ysrerlYZxWs6e6ctuPD7fgtHW3VeGui3JPRe25ZIBdzCenFpwuPlmt1WkqiwytsNQqWdTahvT4rr+fiU9pnZ7XQE2iM7Bk+L0r/AKPWB8PEqunbVI8snZW2t2lZb5bL6Pd8+HzMOdXqv/4tR/uJf+la/VT/ANr8Cb/Otf8Aux/+l5k7R2o+kJyAynfGD7cw7JrepDvSPg0rbTtpy4rBX3WuW1JNQltP4cDPab2V1EETHQPNU4D7wWDXb1ybxji22Fs8ON7DZWtWt8SFpuvU3/l13jo/P9x99Ol0RUNNnQTNPIxvB+IUVwkuTOhV1QksqcfFH1S6DqpXBsVPNITyjduj3nkBrfEhe40Jy5Ea41S1orLmm+ieSzNRdmXYvbU1pa+RtiyFuLIz+J7vbcOmAtxwtPo26hvZyOo6xO59mG5FmqSUgQBAYx/ru7/mAfqsHrkcNjJDiMgbW5DdB+ZKyeT5YCDvNNjx5HvQHdFXOLwC0WOGF7jqgMggCAIAgCAIAgCAIAgCAIAgOHC+BxBQcChdomqRopt9gJp5SSw/gdmYz3cOY7iqq4o+reVwZ3+j6krunsy9+PH4/Hz+PcadLGHCxWiMnF5RaVaUasdmSLI1I2nPga2Cu3pYxg2oF3SNHAStGLx+YXPMHNWFK6T3SOQ1DQqkG50d6/f3yLZ0bpOGoYJIJGSsPtMcCO42yPQqWmnwOdlCUXiSwS1k8hAEAQGK0xrHS0o++mYw/hvd57mNu74LXOrCHvMl21jcXD/yoN/Hl48DQptsDBUMaILU5cGmRzvTaDm7cAIwztfgtEbtSljBa19AqUaSk5ZfRcM9MlotcCLjEHjzUs585QBAY6o/iHuB+Y+iweuRJoR6PeT87fRZPJ1VUQbiMicR9QgOmmH3jfH5FAZNAEAQBAEAQBAEAQBAEAQBAEBHr6KOaN0UrBJG8WLTkf8AIg43GIIWJRUlhmylVnSmpweGuZTet2zaaAmSmDp4c90Yys7wPXHUY9OKratrKO+O9Haafr1KslCt7MuvJ+Xf4miEWwUQ6BH3TTujdvxudG/LfY4sfb3mkFeozlHgzVVtqNb/AFIp9qNjo9f9Ix2AqHOA4Pax9+9zm73xW5XVVcyunoNjL+mOxsyA2oV9s4u/s/8AVev5lT4Gn/Dtn/5eP4I8+0jSLspms92KP/maV5d1VfM2w0Cxjxhntb+zMTXa0Vkv8SpmIPAPLW/tbYfBa5Vpy4sm0tNtaXu04+GfmzELWTSZorQVRWHcp4nS8C4YMZ7zzgO7NbqVKcnlFZf39vRg4zlv6HoPVLRstNSQwTSCV8bd0uaCBYeq0XzDRZt7C4AwVtBNRSZ8+uakalWU4LCZl16NAQGGqKtgkeXOtYhozN7DHLqSsHrkSqKtZYAuticwRe5vxHVZPJzpN/qDqT4AEfMhDKOuD1md58rWQwZJAEAQBAEAQBAEAQBAEAQBAEAQBAYXTeqlJVYzQtLvxtu1/i5tifG61TownxROttRubbdTm8dOK8GadXbIoj/BqJGdHsa/4tLVGlZLky6pek9Rf6lNPsePMxU2yOoHqTwu94Pb8gVrdlLk0TIek9D+0JLsw/I6BslrP72m/dL/ANtY/hT6o2P0mteUZeC8yRFsin9qoiHc17vnZelZS5s0y9KKX9ab8V+SfS7IG3+8qnEcmRBp/c5x+S9qyXNkap6UVH7lNLtefI2HRezeghsTG6dw4zO3h4sADD4hb4W9OPIqrjWbuvuc8LotxtkMTWNDWtDWjABoAAHQDJbysbbeWfaGAgCAxD9DfemUOBvfAjK+djf6IZySZKIkWuPn8EMHfLT3A5t58Rxv5BAcQQEG5thkBj43sgJCAIAgCAIAgCAIAgCAIAgCAIAgCAIAgCAIAgCAIAgCAIAgCAIAgCAIAgCAIAgCAIAgCAIAgCA//9k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3292311" y="152564"/>
            <a:ext cx="2735173" cy="762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chemeClr val="accent2">
                    <a:lumMod val="50000"/>
                  </a:schemeClr>
                </a:solidFill>
              </a:rPr>
              <a:t>المدى</a:t>
            </a:r>
            <a:endParaRPr lang="en-US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595" y="714539"/>
            <a:ext cx="30670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39" y="1295400"/>
            <a:ext cx="8993671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6839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816</TotalTime>
  <Words>62</Words>
  <Application>Microsoft Office PowerPoint</Application>
  <PresentationFormat>On-screen Show (4:3)</PresentationFormat>
  <Paragraphs>33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OsamaHosamLA</dc:creator>
  <cp:lastModifiedBy>osama-er</cp:lastModifiedBy>
  <cp:revision>111</cp:revision>
  <dcterms:created xsi:type="dcterms:W3CDTF">2006-08-16T00:00:00Z</dcterms:created>
  <dcterms:modified xsi:type="dcterms:W3CDTF">2017-08-06T17:26:14Z</dcterms:modified>
</cp:coreProperties>
</file>